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8" r:id="rId2"/>
    <p:sldId id="331" r:id="rId3"/>
    <p:sldId id="284" r:id="rId4"/>
    <p:sldId id="276" r:id="rId5"/>
    <p:sldId id="277" r:id="rId6"/>
    <p:sldId id="334" r:id="rId7"/>
    <p:sldId id="336" r:id="rId8"/>
    <p:sldId id="335" r:id="rId9"/>
    <p:sldId id="337" r:id="rId10"/>
    <p:sldId id="332" r:id="rId11"/>
    <p:sldId id="333" r:id="rId12"/>
  </p:sldIdLst>
  <p:sldSz cx="10691813" cy="7559675"/>
  <p:notesSz cx="10020300" cy="6888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5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DF8"/>
    <a:srgbClr val="FFC900"/>
    <a:srgbClr val="F0F0F0"/>
    <a:srgbClr val="F5E3E3"/>
    <a:srgbClr val="DB9EA0"/>
    <a:srgbClr val="246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5BD05-4C89-42D3-9532-43A5A173F638}" v="75" dt="2024-09-29T20:09:37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 showGuides="1">
      <p:cViewPr>
        <p:scale>
          <a:sx n="68" d="100"/>
          <a:sy n="68" d="100"/>
        </p:scale>
        <p:origin x="3432" y="738"/>
      </p:cViewPr>
      <p:guideLst>
        <p:guide orient="horz" pos="2925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oyno José Coelho Pita" userId="21594cc6c4cac69a" providerId="LiveId" clId="{F765BD05-4C89-42D3-9532-43A5A173F638}"/>
    <pc:docChg chg="undo custSel addSld delSld modSld sldOrd">
      <pc:chgData name="Heroyno José Coelho Pita" userId="21594cc6c4cac69a" providerId="LiveId" clId="{F765BD05-4C89-42D3-9532-43A5A173F638}" dt="2024-09-29T20:09:37.412" v="1451"/>
      <pc:docMkLst>
        <pc:docMk/>
      </pc:docMkLst>
      <pc:sldChg chg="addSp delSp modSp del mod">
        <pc:chgData name="Heroyno José Coelho Pita" userId="21594cc6c4cac69a" providerId="LiveId" clId="{F765BD05-4C89-42D3-9532-43A5A173F638}" dt="2024-09-29T18:51:37.582" v="1292" actId="47"/>
        <pc:sldMkLst>
          <pc:docMk/>
          <pc:sldMk cId="3980936289" sldId="275"/>
        </pc:sldMkLst>
        <pc:spChg chg="mod">
          <ac:chgData name="Heroyno José Coelho Pita" userId="21594cc6c4cac69a" providerId="LiveId" clId="{F765BD05-4C89-42D3-9532-43A5A173F638}" dt="2024-09-29T18:42:19.240" v="1251" actId="12789"/>
          <ac:spMkLst>
            <pc:docMk/>
            <pc:sldMk cId="3980936289" sldId="275"/>
            <ac:spMk id="3" creationId="{4C8AA937-5397-0CB9-A816-809F93309998}"/>
          </ac:spMkLst>
        </pc:spChg>
        <pc:spChg chg="mod">
          <ac:chgData name="Heroyno José Coelho Pita" userId="21594cc6c4cac69a" providerId="LiveId" clId="{F765BD05-4C89-42D3-9532-43A5A173F638}" dt="2024-09-29T18:42:19.240" v="1251" actId="12789"/>
          <ac:spMkLst>
            <pc:docMk/>
            <pc:sldMk cId="3980936289" sldId="275"/>
            <ac:spMk id="4" creationId="{F55D8020-901E-DC12-3C9E-CEF19DF2556C}"/>
          </ac:spMkLst>
        </pc:spChg>
        <pc:spChg chg="mod">
          <ac:chgData name="Heroyno José Coelho Pita" userId="21594cc6c4cac69a" providerId="LiveId" clId="{F765BD05-4C89-42D3-9532-43A5A173F638}" dt="2024-09-29T18:42:19.240" v="1251" actId="12789"/>
          <ac:spMkLst>
            <pc:docMk/>
            <pc:sldMk cId="3980936289" sldId="275"/>
            <ac:spMk id="21" creationId="{8C029CC2-FC68-E5DA-E091-F46B974D0FBA}"/>
          </ac:spMkLst>
        </pc:spChg>
        <pc:spChg chg="mod">
          <ac:chgData name="Heroyno José Coelho Pita" userId="21594cc6c4cac69a" providerId="LiveId" clId="{F765BD05-4C89-42D3-9532-43A5A173F638}" dt="2024-09-29T18:42:19.240" v="1251" actId="12789"/>
          <ac:spMkLst>
            <pc:docMk/>
            <pc:sldMk cId="3980936289" sldId="275"/>
            <ac:spMk id="23" creationId="{7AB2ABA1-A924-7D19-BD1B-815FCB805DA7}"/>
          </ac:spMkLst>
        </pc:spChg>
        <pc:spChg chg="mod">
          <ac:chgData name="Heroyno José Coelho Pita" userId="21594cc6c4cac69a" providerId="LiveId" clId="{F765BD05-4C89-42D3-9532-43A5A173F638}" dt="2024-09-29T18:42:19.240" v="1251" actId="12789"/>
          <ac:spMkLst>
            <pc:docMk/>
            <pc:sldMk cId="3980936289" sldId="275"/>
            <ac:spMk id="24" creationId="{E5EB5F40-CE73-6FA2-B4F7-8052075F435E}"/>
          </ac:spMkLst>
        </pc:spChg>
        <pc:spChg chg="mod">
          <ac:chgData name="Heroyno José Coelho Pita" userId="21594cc6c4cac69a" providerId="LiveId" clId="{F765BD05-4C89-42D3-9532-43A5A173F638}" dt="2024-09-29T18:42:31.330" v="1254" actId="20577"/>
          <ac:spMkLst>
            <pc:docMk/>
            <pc:sldMk cId="3980936289" sldId="275"/>
            <ac:spMk id="25" creationId="{1AF44688-80EF-10F3-FE62-90DAA6BB82EF}"/>
          </ac:spMkLst>
        </pc:spChg>
        <pc:spChg chg="mod">
          <ac:chgData name="Heroyno José Coelho Pita" userId="21594cc6c4cac69a" providerId="LiveId" clId="{F765BD05-4C89-42D3-9532-43A5A173F638}" dt="2024-09-29T18:42:19.240" v="1251" actId="12789"/>
          <ac:spMkLst>
            <pc:docMk/>
            <pc:sldMk cId="3980936289" sldId="275"/>
            <ac:spMk id="26" creationId="{7574091D-AF1B-482B-CDEA-DFC7937D63B4}"/>
          </ac:spMkLst>
        </pc:spChg>
        <pc:grpChg chg="add mod">
          <ac:chgData name="Heroyno José Coelho Pita" userId="21594cc6c4cac69a" providerId="LiveId" clId="{F765BD05-4C89-42D3-9532-43A5A173F638}" dt="2024-09-29T18:42:19.240" v="1251" actId="12789"/>
          <ac:grpSpMkLst>
            <pc:docMk/>
            <pc:sldMk cId="3980936289" sldId="275"/>
            <ac:grpSpMk id="2" creationId="{80E632A6-86D0-8F20-9F89-3DCFAC84B3F8}"/>
          </ac:grpSpMkLst>
        </pc:grpChg>
        <pc:grpChg chg="add del mod">
          <ac:chgData name="Heroyno José Coelho Pita" userId="21594cc6c4cac69a" providerId="LiveId" clId="{F765BD05-4C89-42D3-9532-43A5A173F638}" dt="2024-09-29T18:48:42.327" v="1279" actId="478"/>
          <ac:grpSpMkLst>
            <pc:docMk/>
            <pc:sldMk cId="3980936289" sldId="275"/>
            <ac:grpSpMk id="28" creationId="{B95CBF5E-357C-1AA9-6466-CF43B33730BB}"/>
          </ac:grpSpMkLst>
        </pc:grp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5" creationId="{E1A23778-A79C-F7C3-8C59-655C7883E060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6" creationId="{B18F093D-ADE3-D09E-CB28-8A7634919E2D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7" creationId="{40DB32D3-AF3A-5444-4C1D-F5B73A6E586B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8" creationId="{A35DD32F-D431-6E1A-7A74-46A49D534FFB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9" creationId="{2426A0EC-1FCF-947D-FA90-937D7A1B94F6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0" creationId="{31ACDAFD-4028-70C2-2BA6-7C4E2B7C5EB5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1" creationId="{CB3E707E-BFE5-CE58-29B0-9012D98084B8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2" creationId="{21E4449B-34F2-B886-3688-74B35BF4BDE0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3" creationId="{30DDAC30-95AB-8051-FC99-0DD1AB8689A4}"/>
          </ac:picMkLst>
        </pc:picChg>
        <pc:picChg chg="del">
          <ac:chgData name="Heroyno José Coelho Pita" userId="21594cc6c4cac69a" providerId="LiveId" clId="{F765BD05-4C89-42D3-9532-43A5A173F638}" dt="2024-09-29T18:41:32.382" v="1245" actId="478"/>
          <ac:picMkLst>
            <pc:docMk/>
            <pc:sldMk cId="3980936289" sldId="275"/>
            <ac:picMk id="14" creationId="{8F3D86CC-D3CA-26B6-92B9-8050EFC35736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5" creationId="{1C9F60F0-463F-7253-8E55-DF2E95522944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6" creationId="{BDCBEA47-18C6-6458-9A1F-322C6BA790A2}"/>
          </ac:picMkLst>
        </pc:picChg>
        <pc:picChg chg="del">
          <ac:chgData name="Heroyno José Coelho Pita" userId="21594cc6c4cac69a" providerId="LiveId" clId="{F765BD05-4C89-42D3-9532-43A5A173F638}" dt="2024-09-29T18:41:32.382" v="1245" actId="478"/>
          <ac:picMkLst>
            <pc:docMk/>
            <pc:sldMk cId="3980936289" sldId="275"/>
            <ac:picMk id="17" creationId="{59E0729E-A629-752E-D140-787ED94CA096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8" creationId="{14CC7DD1-561B-1387-834C-C6D0EA29C368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19" creationId="{69EBA67A-7668-5D21-BA04-28DF2B89E908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20" creationId="{3747CF0D-4595-D9C5-505E-95DA6328D917}"/>
          </ac:picMkLst>
        </pc:picChg>
        <pc:picChg chg="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22" creationId="{0FF4DDCD-C196-37E4-C51B-880E5C1DE30D}"/>
          </ac:picMkLst>
        </pc:picChg>
        <pc:picChg chg="add mod">
          <ac:chgData name="Heroyno José Coelho Pita" userId="21594cc6c4cac69a" providerId="LiveId" clId="{F765BD05-4C89-42D3-9532-43A5A173F638}" dt="2024-09-29T18:42:19.240" v="1251" actId="12789"/>
          <ac:picMkLst>
            <pc:docMk/>
            <pc:sldMk cId="3980936289" sldId="275"/>
            <ac:picMk id="27" creationId="{B58C244F-8D3F-217F-378E-DB9F3F06A4E4}"/>
          </ac:picMkLst>
        </pc:picChg>
        <pc:picChg chg="add mod">
          <ac:chgData name="Heroyno José Coelho Pita" userId="21594cc6c4cac69a" providerId="LiveId" clId="{F765BD05-4C89-42D3-9532-43A5A173F638}" dt="2024-09-29T18:48:43.949" v="1280"/>
          <ac:picMkLst>
            <pc:docMk/>
            <pc:sldMk cId="3980936289" sldId="275"/>
            <ac:picMk id="29" creationId="{DE9A83CC-6B66-594F-61B8-F3E7436A57AD}"/>
          </ac:picMkLst>
        </pc:picChg>
        <pc:picChg chg="add mod">
          <ac:chgData name="Heroyno José Coelho Pita" userId="21594cc6c4cac69a" providerId="LiveId" clId="{F765BD05-4C89-42D3-9532-43A5A173F638}" dt="2024-09-29T18:48:43.949" v="1280"/>
          <ac:picMkLst>
            <pc:docMk/>
            <pc:sldMk cId="3980936289" sldId="275"/>
            <ac:picMk id="30" creationId="{3A2B37F2-AF02-8A45-ECFF-7F09AA9AA401}"/>
          </ac:picMkLst>
        </pc:picChg>
        <pc:picChg chg="add mod">
          <ac:chgData name="Heroyno José Coelho Pita" userId="21594cc6c4cac69a" providerId="LiveId" clId="{F765BD05-4C89-42D3-9532-43A5A173F638}" dt="2024-09-29T18:51:35.914" v="1291" actId="1076"/>
          <ac:picMkLst>
            <pc:docMk/>
            <pc:sldMk cId="3980936289" sldId="275"/>
            <ac:picMk id="31" creationId="{33E7C71E-3CBF-74CC-8625-A7A66A7F2791}"/>
          </ac:picMkLst>
        </pc:picChg>
      </pc:sldChg>
      <pc:sldChg chg="addSp delSp modSp mod">
        <pc:chgData name="Heroyno José Coelho Pita" userId="21594cc6c4cac69a" providerId="LiveId" clId="{F765BD05-4C89-42D3-9532-43A5A173F638}" dt="2024-09-29T19:10:18.949" v="1365" actId="732"/>
        <pc:sldMkLst>
          <pc:docMk/>
          <pc:sldMk cId="1320951868" sldId="276"/>
        </pc:sldMkLst>
        <pc:spChg chg="mod">
          <ac:chgData name="Heroyno José Coelho Pita" userId="21594cc6c4cac69a" providerId="LiveId" clId="{F765BD05-4C89-42D3-9532-43A5A173F638}" dt="2024-09-29T17:20:44.318" v="6" actId="207"/>
          <ac:spMkLst>
            <pc:docMk/>
            <pc:sldMk cId="1320951868" sldId="276"/>
            <ac:spMk id="2" creationId="{3B067294-543D-A38A-AA07-AC9E679F369C}"/>
          </ac:spMkLst>
        </pc:spChg>
        <pc:spChg chg="mod">
          <ac:chgData name="Heroyno José Coelho Pita" userId="21594cc6c4cac69a" providerId="LiveId" clId="{F765BD05-4C89-42D3-9532-43A5A173F638}" dt="2024-09-29T18:57:11.561" v="1322" actId="1076"/>
          <ac:spMkLst>
            <pc:docMk/>
            <pc:sldMk cId="1320951868" sldId="276"/>
            <ac:spMk id="3" creationId="{CAB80849-4BB6-522F-CD71-DEBD7E2CB7F9}"/>
          </ac:spMkLst>
        </pc:spChg>
        <pc:spChg chg="add del mod ord">
          <ac:chgData name="Heroyno José Coelho Pita" userId="21594cc6c4cac69a" providerId="LiveId" clId="{F765BD05-4C89-42D3-9532-43A5A173F638}" dt="2024-09-29T17:50:24.794" v="562" actId="1076"/>
          <ac:spMkLst>
            <pc:docMk/>
            <pc:sldMk cId="1320951868" sldId="276"/>
            <ac:spMk id="4" creationId="{3EC4620F-D488-3691-1422-78F406B71979}"/>
          </ac:spMkLst>
        </pc:spChg>
        <pc:spChg chg="del mod">
          <ac:chgData name="Heroyno José Coelho Pita" userId="21594cc6c4cac69a" providerId="LiveId" clId="{F765BD05-4C89-42D3-9532-43A5A173F638}" dt="2024-09-29T19:02:44.715" v="1346" actId="478"/>
          <ac:spMkLst>
            <pc:docMk/>
            <pc:sldMk cId="1320951868" sldId="276"/>
            <ac:spMk id="8" creationId="{35512090-73AD-C4AE-054B-737164114415}"/>
          </ac:spMkLst>
        </pc:spChg>
        <pc:spChg chg="add mod">
          <ac:chgData name="Heroyno José Coelho Pita" userId="21594cc6c4cac69a" providerId="LiveId" clId="{F765BD05-4C89-42D3-9532-43A5A173F638}" dt="2024-09-29T18:57:02.718" v="1320" actId="122"/>
          <ac:spMkLst>
            <pc:docMk/>
            <pc:sldMk cId="1320951868" sldId="276"/>
            <ac:spMk id="9" creationId="{5034280A-2454-EF74-4105-7372DE0BDE81}"/>
          </ac:spMkLst>
        </pc:spChg>
        <pc:spChg chg="add mod">
          <ac:chgData name="Heroyno José Coelho Pita" userId="21594cc6c4cac69a" providerId="LiveId" clId="{F765BD05-4C89-42D3-9532-43A5A173F638}" dt="2024-09-29T17:45:19.013" v="170" actId="1076"/>
          <ac:spMkLst>
            <pc:docMk/>
            <pc:sldMk cId="1320951868" sldId="276"/>
            <ac:spMk id="10" creationId="{01D21470-B7CA-3B32-4D3F-C41B5F970EB1}"/>
          </ac:spMkLst>
        </pc:spChg>
        <pc:spChg chg="mod">
          <ac:chgData name="Heroyno José Coelho Pita" userId="21594cc6c4cac69a" providerId="LiveId" clId="{F765BD05-4C89-42D3-9532-43A5A173F638}" dt="2024-09-29T17:20:53.220" v="7" actId="207"/>
          <ac:spMkLst>
            <pc:docMk/>
            <pc:sldMk cId="1320951868" sldId="276"/>
            <ac:spMk id="11" creationId="{F9D23168-8417-6733-A215-626E356C679D}"/>
          </ac:spMkLst>
        </pc:spChg>
        <pc:spChg chg="del mod">
          <ac:chgData name="Heroyno José Coelho Pita" userId="21594cc6c4cac69a" providerId="LiveId" clId="{F765BD05-4C89-42D3-9532-43A5A173F638}" dt="2024-09-29T17:46:12.550" v="174" actId="478"/>
          <ac:spMkLst>
            <pc:docMk/>
            <pc:sldMk cId="1320951868" sldId="276"/>
            <ac:spMk id="12" creationId="{F34ADC51-B0EE-F16F-DE47-2E6B572EF438}"/>
          </ac:spMkLst>
        </pc:spChg>
        <pc:spChg chg="del mod">
          <ac:chgData name="Heroyno José Coelho Pita" userId="21594cc6c4cac69a" providerId="LiveId" clId="{F765BD05-4C89-42D3-9532-43A5A173F638}" dt="2024-09-29T17:46:13.606" v="175" actId="478"/>
          <ac:spMkLst>
            <pc:docMk/>
            <pc:sldMk cId="1320951868" sldId="276"/>
            <ac:spMk id="13" creationId="{C64E453A-E871-4D6D-A745-55201B5F4DF2}"/>
          </ac:spMkLst>
        </pc:spChg>
        <pc:spChg chg="add del mod">
          <ac:chgData name="Heroyno José Coelho Pita" userId="21594cc6c4cac69a" providerId="LiveId" clId="{F765BD05-4C89-42D3-9532-43A5A173F638}" dt="2024-09-29T17:54:43.815" v="773" actId="478"/>
          <ac:spMkLst>
            <pc:docMk/>
            <pc:sldMk cId="1320951868" sldId="276"/>
            <ac:spMk id="14" creationId="{CFC2D6B7-B600-DB19-4106-D67CBAFD49D5}"/>
          </ac:spMkLst>
        </pc:spChg>
        <pc:spChg chg="add mod">
          <ac:chgData name="Heroyno José Coelho Pita" userId="21594cc6c4cac69a" providerId="LiveId" clId="{F765BD05-4C89-42D3-9532-43A5A173F638}" dt="2024-09-29T18:53:04.260" v="1302" actId="255"/>
          <ac:spMkLst>
            <pc:docMk/>
            <pc:sldMk cId="1320951868" sldId="276"/>
            <ac:spMk id="19" creationId="{25340699-E355-5ED5-FB8D-569B4944D8FF}"/>
          </ac:spMkLst>
        </pc:spChg>
        <pc:picChg chg="mod">
          <ac:chgData name="Heroyno José Coelho Pita" userId="21594cc6c4cac69a" providerId="LiveId" clId="{F765BD05-4C89-42D3-9532-43A5A173F638}" dt="2024-09-29T17:51:30.636" v="567"/>
          <ac:picMkLst>
            <pc:docMk/>
            <pc:sldMk cId="1320951868" sldId="276"/>
            <ac:picMk id="6" creationId="{0BF7F8C7-14FB-00EB-4731-04E20EDDE05F}"/>
          </ac:picMkLst>
        </pc:picChg>
        <pc:picChg chg="add del mod">
          <ac:chgData name="Heroyno José Coelho Pita" userId="21594cc6c4cac69a" providerId="LiveId" clId="{F765BD05-4C89-42D3-9532-43A5A173F638}" dt="2024-09-29T17:19:28.186" v="3" actId="478"/>
          <ac:picMkLst>
            <pc:docMk/>
            <pc:sldMk cId="1320951868" sldId="276"/>
            <ac:picMk id="7" creationId="{CA45D692-63DE-3EF8-2DFC-4E8FDD52022E}"/>
          </ac:picMkLst>
        </pc:picChg>
        <pc:picChg chg="add del mod">
          <ac:chgData name="Heroyno José Coelho Pita" userId="21594cc6c4cac69a" providerId="LiveId" clId="{F765BD05-4C89-42D3-9532-43A5A173F638}" dt="2024-09-29T18:00:17.824" v="1163" actId="478"/>
          <ac:picMkLst>
            <pc:docMk/>
            <pc:sldMk cId="1320951868" sldId="276"/>
            <ac:picMk id="16" creationId="{567C1F51-E8B3-4682-5172-4793FFB91BBD}"/>
          </ac:picMkLst>
        </pc:picChg>
        <pc:picChg chg="add mod">
          <ac:chgData name="Heroyno José Coelho Pita" userId="21594cc6c4cac69a" providerId="LiveId" clId="{F765BD05-4C89-42D3-9532-43A5A173F638}" dt="2024-09-29T18:34:13.002" v="1193"/>
          <ac:picMkLst>
            <pc:docMk/>
            <pc:sldMk cId="1320951868" sldId="276"/>
            <ac:picMk id="18" creationId="{CAF8032C-E2EC-9733-ABC0-C01A6D3E445F}"/>
          </ac:picMkLst>
        </pc:picChg>
        <pc:picChg chg="add del mod ord">
          <ac:chgData name="Heroyno José Coelho Pita" userId="21594cc6c4cac69a" providerId="LiveId" clId="{F765BD05-4C89-42D3-9532-43A5A173F638}" dt="2024-09-29T19:09:45.274" v="1359" actId="478"/>
          <ac:picMkLst>
            <pc:docMk/>
            <pc:sldMk cId="1320951868" sldId="276"/>
            <ac:picMk id="21" creationId="{6DE65638-0CE8-1523-2987-075E6419FFBE}"/>
          </ac:picMkLst>
        </pc:picChg>
        <pc:picChg chg="add mod modCrop">
          <ac:chgData name="Heroyno José Coelho Pita" userId="21594cc6c4cac69a" providerId="LiveId" clId="{F765BD05-4C89-42D3-9532-43A5A173F638}" dt="2024-09-29T19:10:18.949" v="1365" actId="732"/>
          <ac:picMkLst>
            <pc:docMk/>
            <pc:sldMk cId="1320951868" sldId="276"/>
            <ac:picMk id="23" creationId="{BDD1B047-55D6-0242-815C-0EE27D0E3F17}"/>
          </ac:picMkLst>
        </pc:picChg>
      </pc:sldChg>
      <pc:sldChg chg="addSp delSp modSp mod ord">
        <pc:chgData name="Heroyno José Coelho Pita" userId="21594cc6c4cac69a" providerId="LiveId" clId="{F765BD05-4C89-42D3-9532-43A5A173F638}" dt="2024-09-29T20:09:09.732" v="1445" actId="1076"/>
        <pc:sldMkLst>
          <pc:docMk/>
          <pc:sldMk cId="631773099" sldId="277"/>
        </pc:sldMkLst>
        <pc:spChg chg="add mod">
          <ac:chgData name="Heroyno José Coelho Pita" userId="21594cc6c4cac69a" providerId="LiveId" clId="{F765BD05-4C89-42D3-9532-43A5A173F638}" dt="2024-09-29T17:50:44.757" v="564" actId="207"/>
          <ac:spMkLst>
            <pc:docMk/>
            <pc:sldMk cId="631773099" sldId="277"/>
            <ac:spMk id="4" creationId="{F9FBB5B2-6BE7-96E0-28E6-357BB9D4EA86}"/>
          </ac:spMkLst>
        </pc:spChg>
        <pc:spChg chg="add del mod">
          <ac:chgData name="Heroyno José Coelho Pita" userId="21594cc6c4cac69a" providerId="LiveId" clId="{F765BD05-4C89-42D3-9532-43A5A173F638}" dt="2024-09-29T17:34:48.883" v="57" actId="478"/>
          <ac:spMkLst>
            <pc:docMk/>
            <pc:sldMk cId="631773099" sldId="277"/>
            <ac:spMk id="5" creationId="{26F20A17-84AA-07BB-CC55-97E8B8C4EC57}"/>
          </ac:spMkLst>
        </pc:spChg>
        <pc:spChg chg="add del mod">
          <ac:chgData name="Heroyno José Coelho Pita" userId="21594cc6c4cac69a" providerId="LiveId" clId="{F765BD05-4C89-42D3-9532-43A5A173F638}" dt="2024-09-29T17:54:08.326" v="768" actId="478"/>
          <ac:spMkLst>
            <pc:docMk/>
            <pc:sldMk cId="631773099" sldId="277"/>
            <ac:spMk id="6" creationId="{7FE5BF55-E7FE-8805-24BA-F0A0CE3CD548}"/>
          </ac:spMkLst>
        </pc:spChg>
        <pc:spChg chg="add mod">
          <ac:chgData name="Heroyno José Coelho Pita" userId="21594cc6c4cac69a" providerId="LiveId" clId="{F765BD05-4C89-42D3-9532-43A5A173F638}" dt="2024-09-29T20:09:09.732" v="1445" actId="1076"/>
          <ac:spMkLst>
            <pc:docMk/>
            <pc:sldMk cId="631773099" sldId="277"/>
            <ac:spMk id="11" creationId="{B53B6982-C07D-C9E4-3EC5-F28C5E2A04E5}"/>
          </ac:spMkLst>
        </pc:spChg>
        <pc:spChg chg="mod topLvl">
          <ac:chgData name="Heroyno José Coelho Pita" userId="21594cc6c4cac69a" providerId="LiveId" clId="{F765BD05-4C89-42D3-9532-43A5A173F638}" dt="2024-09-29T17:34:46.320" v="56" actId="1076"/>
          <ac:spMkLst>
            <pc:docMk/>
            <pc:sldMk cId="631773099" sldId="277"/>
            <ac:spMk id="13" creationId="{2A165BE6-C871-43B4-0AA2-749B42783938}"/>
          </ac:spMkLst>
        </pc:spChg>
        <pc:spChg chg="del mod topLvl">
          <ac:chgData name="Heroyno José Coelho Pita" userId="21594cc6c4cac69a" providerId="LiveId" clId="{F765BD05-4C89-42D3-9532-43A5A173F638}" dt="2024-09-29T17:30:12.172" v="9" actId="478"/>
          <ac:spMkLst>
            <pc:docMk/>
            <pc:sldMk cId="631773099" sldId="277"/>
            <ac:spMk id="14" creationId="{8FD80E8F-7D82-1BDD-0644-0ACED95DCE8F}"/>
          </ac:spMkLst>
        </pc:spChg>
        <pc:spChg chg="mod topLvl">
          <ac:chgData name="Heroyno José Coelho Pita" userId="21594cc6c4cac69a" providerId="LiveId" clId="{F765BD05-4C89-42D3-9532-43A5A173F638}" dt="2024-09-29T18:57:20.087" v="1323" actId="122"/>
          <ac:spMkLst>
            <pc:docMk/>
            <pc:sldMk cId="631773099" sldId="277"/>
            <ac:spMk id="15" creationId="{AA49BD7C-8279-B40E-9C89-41DE418CEE77}"/>
          </ac:spMkLst>
        </pc:spChg>
        <pc:spChg chg="mod topLvl">
          <ac:chgData name="Heroyno José Coelho Pita" userId="21594cc6c4cac69a" providerId="LiveId" clId="{F765BD05-4C89-42D3-9532-43A5A173F638}" dt="2024-09-29T18:57:24.965" v="1324" actId="122"/>
          <ac:spMkLst>
            <pc:docMk/>
            <pc:sldMk cId="631773099" sldId="277"/>
            <ac:spMk id="16" creationId="{5F5B1A24-A281-321D-0D9E-36627EA40C66}"/>
          </ac:spMkLst>
        </pc:spChg>
        <pc:grpChg chg="add mod">
          <ac:chgData name="Heroyno José Coelho Pita" userId="21594cc6c4cac69a" providerId="LiveId" clId="{F765BD05-4C89-42D3-9532-43A5A173F638}" dt="2024-09-29T18:54:29.169" v="1314" actId="164"/>
          <ac:grpSpMkLst>
            <pc:docMk/>
            <pc:sldMk cId="631773099" sldId="277"/>
            <ac:grpSpMk id="12" creationId="{E3C6C79A-AF2C-76ED-303F-401101DF3427}"/>
          </ac:grpSpMkLst>
        </pc:grpChg>
        <pc:grpChg chg="del">
          <ac:chgData name="Heroyno José Coelho Pita" userId="21594cc6c4cac69a" providerId="LiveId" clId="{F765BD05-4C89-42D3-9532-43A5A173F638}" dt="2024-09-29T17:30:07.811" v="8" actId="165"/>
          <ac:grpSpMkLst>
            <pc:docMk/>
            <pc:sldMk cId="631773099" sldId="277"/>
            <ac:grpSpMk id="20" creationId="{D810E346-665F-CF82-1BAF-58C73A0FBB1A}"/>
          </ac:grpSpMkLst>
        </pc:grpChg>
        <pc:picChg chg="mod">
          <ac:chgData name="Heroyno José Coelho Pita" userId="21594cc6c4cac69a" providerId="LiveId" clId="{F765BD05-4C89-42D3-9532-43A5A173F638}" dt="2024-09-29T18:54:29.169" v="1314" actId="164"/>
          <ac:picMkLst>
            <pc:docMk/>
            <pc:sldMk cId="631773099" sldId="277"/>
            <ac:picMk id="3" creationId="{B38AD986-B971-17C2-CB67-D838CD5A620F}"/>
          </ac:picMkLst>
        </pc:picChg>
        <pc:picChg chg="add mod modCrop">
          <ac:chgData name="Heroyno José Coelho Pita" userId="21594cc6c4cac69a" providerId="LiveId" clId="{F765BD05-4C89-42D3-9532-43A5A173F638}" dt="2024-09-29T19:48:10.167" v="1444" actId="732"/>
          <ac:picMkLst>
            <pc:docMk/>
            <pc:sldMk cId="631773099" sldId="277"/>
            <ac:picMk id="8" creationId="{7396B35B-F3E4-EB59-A7AA-638069BACE01}"/>
          </ac:picMkLst>
        </pc:picChg>
        <pc:picChg chg="add mod">
          <ac:chgData name="Heroyno José Coelho Pita" userId="21594cc6c4cac69a" providerId="LiveId" clId="{F765BD05-4C89-42D3-9532-43A5A173F638}" dt="2024-09-29T18:38:52.410" v="1222" actId="1076"/>
          <ac:picMkLst>
            <pc:docMk/>
            <pc:sldMk cId="631773099" sldId="277"/>
            <ac:picMk id="10" creationId="{12E31D36-7608-C098-6E51-E4FA8D4097C2}"/>
          </ac:picMkLst>
        </pc:picChg>
        <pc:picChg chg="del">
          <ac:chgData name="Heroyno José Coelho Pita" userId="21594cc6c4cac69a" providerId="LiveId" clId="{F765BD05-4C89-42D3-9532-43A5A173F638}" dt="2024-09-29T17:37:57.030" v="84" actId="478"/>
          <ac:picMkLst>
            <pc:docMk/>
            <pc:sldMk cId="631773099" sldId="277"/>
            <ac:picMk id="21" creationId="{B94FF64C-228D-B987-DC33-59632C14BD6C}"/>
          </ac:picMkLst>
        </pc:picChg>
        <pc:picChg chg="del">
          <ac:chgData name="Heroyno José Coelho Pita" userId="21594cc6c4cac69a" providerId="LiveId" clId="{F765BD05-4C89-42D3-9532-43A5A173F638}" dt="2024-09-29T17:30:16.011" v="11" actId="478"/>
          <ac:picMkLst>
            <pc:docMk/>
            <pc:sldMk cId="631773099" sldId="277"/>
            <ac:picMk id="22" creationId="{65A55C63-B023-729C-21D9-179162ABB5DF}"/>
          </ac:picMkLst>
        </pc:picChg>
        <pc:picChg chg="del">
          <ac:chgData name="Heroyno José Coelho Pita" userId="21594cc6c4cac69a" providerId="LiveId" clId="{F765BD05-4C89-42D3-9532-43A5A173F638}" dt="2024-09-29T17:35:23.612" v="59" actId="478"/>
          <ac:picMkLst>
            <pc:docMk/>
            <pc:sldMk cId="631773099" sldId="277"/>
            <ac:picMk id="23" creationId="{BC1EB3EE-1BB5-0318-F195-8A297A0C0F8E}"/>
          </ac:picMkLst>
        </pc:picChg>
      </pc:sldChg>
      <pc:sldChg chg="modSp mod">
        <pc:chgData name="Heroyno José Coelho Pita" userId="21594cc6c4cac69a" providerId="LiveId" clId="{F765BD05-4C89-42D3-9532-43A5A173F638}" dt="2024-09-29T19:21:43.358" v="1443" actId="404"/>
        <pc:sldMkLst>
          <pc:docMk/>
          <pc:sldMk cId="3080676953" sldId="284"/>
        </pc:sldMkLst>
        <pc:spChg chg="mod">
          <ac:chgData name="Heroyno José Coelho Pita" userId="21594cc6c4cac69a" providerId="LiveId" clId="{F765BD05-4C89-42D3-9532-43A5A173F638}" dt="2024-09-29T19:21:43.358" v="1443" actId="404"/>
          <ac:spMkLst>
            <pc:docMk/>
            <pc:sldMk cId="3080676953" sldId="284"/>
            <ac:spMk id="5" creationId="{E13F0A9B-A591-FF4E-8C54-7C26FE84BB20}"/>
          </ac:spMkLst>
        </pc:spChg>
      </pc:sldChg>
      <pc:sldChg chg="modSp del mod">
        <pc:chgData name="Heroyno José Coelho Pita" userId="21594cc6c4cac69a" providerId="LiveId" clId="{F765BD05-4C89-42D3-9532-43A5A173F638}" dt="2024-09-29T17:58:57.715" v="1155" actId="47"/>
        <pc:sldMkLst>
          <pc:docMk/>
          <pc:sldMk cId="2488900795" sldId="285"/>
        </pc:sldMkLst>
        <pc:picChg chg="mod">
          <ac:chgData name="Heroyno José Coelho Pita" userId="21594cc6c4cac69a" providerId="LiveId" clId="{F765BD05-4C89-42D3-9532-43A5A173F638}" dt="2024-09-29T17:55:48.475" v="1135" actId="1076"/>
          <ac:picMkLst>
            <pc:docMk/>
            <pc:sldMk cId="2488900795" sldId="285"/>
            <ac:picMk id="7" creationId="{2204F109-6012-EDDA-CC09-08273FABE52C}"/>
          </ac:picMkLst>
        </pc:picChg>
      </pc:sldChg>
      <pc:sldChg chg="del">
        <pc:chgData name="Heroyno José Coelho Pita" userId="21594cc6c4cac69a" providerId="LiveId" clId="{F765BD05-4C89-42D3-9532-43A5A173F638}" dt="2024-09-29T17:58:59.021" v="1156" actId="47"/>
        <pc:sldMkLst>
          <pc:docMk/>
          <pc:sldMk cId="2704136062" sldId="286"/>
        </pc:sldMkLst>
      </pc:sldChg>
      <pc:sldChg chg="addSp delSp modSp mod">
        <pc:chgData name="Heroyno José Coelho Pita" userId="21594cc6c4cac69a" providerId="LiveId" clId="{F765BD05-4C89-42D3-9532-43A5A173F638}" dt="2024-09-29T18:52:21.332" v="1298" actId="167"/>
        <pc:sldMkLst>
          <pc:docMk/>
          <pc:sldMk cId="3199568611" sldId="331"/>
        </pc:sldMkLst>
        <pc:spChg chg="add mod">
          <ac:chgData name="Heroyno José Coelho Pita" userId="21594cc6c4cac69a" providerId="LiveId" clId="{F765BD05-4C89-42D3-9532-43A5A173F638}" dt="2024-09-29T18:42:49.242" v="1256" actId="164"/>
          <ac:spMkLst>
            <pc:docMk/>
            <pc:sldMk cId="3199568611" sldId="331"/>
            <ac:spMk id="2" creationId="{38FB2C96-91BB-41D8-DADD-FA1E64A6DA73}"/>
          </ac:spMkLst>
        </pc:spChg>
        <pc:spChg chg="add mod">
          <ac:chgData name="Heroyno José Coelho Pita" userId="21594cc6c4cac69a" providerId="LiveId" clId="{F765BD05-4C89-42D3-9532-43A5A173F638}" dt="2024-09-29T18:42:49.242" v="1256" actId="164"/>
          <ac:spMkLst>
            <pc:docMk/>
            <pc:sldMk cId="3199568611" sldId="331"/>
            <ac:spMk id="4" creationId="{702ECF7B-2EDE-6CBA-9D74-9DEAA0F5CEA9}"/>
          </ac:spMkLst>
        </pc:spChg>
        <pc:grpChg chg="add del mod">
          <ac:chgData name="Heroyno José Coelho Pita" userId="21594cc6c4cac69a" providerId="LiveId" clId="{F765BD05-4C89-42D3-9532-43A5A173F638}" dt="2024-09-29T18:51:49.220" v="1293" actId="478"/>
          <ac:grpSpMkLst>
            <pc:docMk/>
            <pc:sldMk cId="3199568611" sldId="331"/>
            <ac:grpSpMk id="6" creationId="{74B5DC77-E5E1-6859-E2E3-D512AE52FE40}"/>
          </ac:grpSpMkLst>
        </pc:grpChg>
        <pc:picChg chg="del">
          <ac:chgData name="Heroyno José Coelho Pita" userId="21594cc6c4cac69a" providerId="LiveId" clId="{F765BD05-4C89-42D3-9532-43A5A173F638}" dt="2024-09-29T18:41:26.643" v="1243" actId="478"/>
          <ac:picMkLst>
            <pc:docMk/>
            <pc:sldMk cId="3199568611" sldId="331"/>
            <ac:picMk id="3" creationId="{F22FD296-0F38-C6CB-B6A8-00491D862E37}"/>
          </ac:picMkLst>
        </pc:picChg>
        <pc:picChg chg="add mod">
          <ac:chgData name="Heroyno José Coelho Pita" userId="21594cc6c4cac69a" providerId="LiveId" clId="{F765BD05-4C89-42D3-9532-43A5A173F638}" dt="2024-09-29T18:42:49.242" v="1256" actId="164"/>
          <ac:picMkLst>
            <pc:docMk/>
            <pc:sldMk cId="3199568611" sldId="331"/>
            <ac:picMk id="5" creationId="{F8248F7E-0844-AAAF-2B23-6082E8A844A3}"/>
          </ac:picMkLst>
        </pc:picChg>
        <pc:picChg chg="add mod">
          <ac:chgData name="Heroyno José Coelho Pita" userId="21594cc6c4cac69a" providerId="LiveId" clId="{F765BD05-4C89-42D3-9532-43A5A173F638}" dt="2024-09-29T18:46:03.759" v="1271" actId="208"/>
          <ac:picMkLst>
            <pc:docMk/>
            <pc:sldMk cId="3199568611" sldId="331"/>
            <ac:picMk id="8" creationId="{1C903B69-3264-AC73-762F-04A62BCA6377}"/>
          </ac:picMkLst>
        </pc:picChg>
        <pc:picChg chg="add mod">
          <ac:chgData name="Heroyno José Coelho Pita" userId="21594cc6c4cac69a" providerId="LiveId" clId="{F765BD05-4C89-42D3-9532-43A5A173F638}" dt="2024-09-29T18:46:48.155" v="1278"/>
          <ac:picMkLst>
            <pc:docMk/>
            <pc:sldMk cId="3199568611" sldId="331"/>
            <ac:picMk id="10" creationId="{0C422643-FBBB-616D-08F1-DA0884E6CE6A}"/>
          </ac:picMkLst>
        </pc:picChg>
        <pc:picChg chg="add mod ord">
          <ac:chgData name="Heroyno José Coelho Pita" userId="21594cc6c4cac69a" providerId="LiveId" clId="{F765BD05-4C89-42D3-9532-43A5A173F638}" dt="2024-09-29T18:52:21.332" v="1298" actId="167"/>
          <ac:picMkLst>
            <pc:docMk/>
            <pc:sldMk cId="3199568611" sldId="331"/>
            <ac:picMk id="11" creationId="{E58FA0E2-A61E-C4BD-9C48-6624D51D9DC3}"/>
          </ac:picMkLst>
        </pc:picChg>
        <pc:picChg chg="del">
          <ac:chgData name="Heroyno José Coelho Pita" userId="21594cc6c4cac69a" providerId="LiveId" clId="{F765BD05-4C89-42D3-9532-43A5A173F638}" dt="2024-09-29T18:41:28.813" v="1244" actId="478"/>
          <ac:picMkLst>
            <pc:docMk/>
            <pc:sldMk cId="3199568611" sldId="331"/>
            <ac:picMk id="36" creationId="{81ADCD59-8CFF-866F-0105-7017F4A63422}"/>
          </ac:picMkLst>
        </pc:picChg>
        <pc:picChg chg="del">
          <ac:chgData name="Heroyno José Coelho Pita" userId="21594cc6c4cac69a" providerId="LiveId" clId="{F765BD05-4C89-42D3-9532-43A5A173F638}" dt="2024-09-29T18:41:28.813" v="1244" actId="478"/>
          <ac:picMkLst>
            <pc:docMk/>
            <pc:sldMk cId="3199568611" sldId="331"/>
            <ac:picMk id="38" creationId="{2777B3BF-E25A-AC3E-8419-552EFFBB67CC}"/>
          </ac:picMkLst>
        </pc:picChg>
      </pc:sldChg>
      <pc:sldChg chg="addSp delSp modSp add mod ord">
        <pc:chgData name="Heroyno José Coelho Pita" userId="21594cc6c4cac69a" providerId="LiveId" clId="{F765BD05-4C89-42D3-9532-43A5A173F638}" dt="2024-09-29T19:19:37.265" v="1412" actId="1076"/>
        <pc:sldMkLst>
          <pc:docMk/>
          <pc:sldMk cId="3268174049" sldId="332"/>
        </pc:sldMkLst>
        <pc:spChg chg="mod">
          <ac:chgData name="Heroyno José Coelho Pita" userId="21594cc6c4cac69a" providerId="LiveId" clId="{F765BD05-4C89-42D3-9532-43A5A173F638}" dt="2024-09-29T17:57:03.171" v="1144" actId="1366"/>
          <ac:spMkLst>
            <pc:docMk/>
            <pc:sldMk cId="3268174049" sldId="332"/>
            <ac:spMk id="2" creationId="{3B067294-543D-A38A-AA07-AC9E679F369C}"/>
          </ac:spMkLst>
        </pc:spChg>
        <pc:spChg chg="mod">
          <ac:chgData name="Heroyno José Coelho Pita" userId="21594cc6c4cac69a" providerId="LiveId" clId="{F765BD05-4C89-42D3-9532-43A5A173F638}" dt="2024-09-29T17:57:18.719" v="1145" actId="207"/>
          <ac:spMkLst>
            <pc:docMk/>
            <pc:sldMk cId="3268174049" sldId="332"/>
            <ac:spMk id="3" creationId="{CAB80849-4BB6-522F-CD71-DEBD7E2CB7F9}"/>
          </ac:spMkLst>
        </pc:spChg>
        <pc:spChg chg="mod">
          <ac:chgData name="Heroyno José Coelho Pita" userId="21594cc6c4cac69a" providerId="LiveId" clId="{F765BD05-4C89-42D3-9532-43A5A173F638}" dt="2024-09-29T17:57:30.543" v="1146" actId="207"/>
          <ac:spMkLst>
            <pc:docMk/>
            <pc:sldMk cId="3268174049" sldId="332"/>
            <ac:spMk id="4" creationId="{3EC4620F-D488-3691-1422-78F406B71979}"/>
          </ac:spMkLst>
        </pc:spChg>
        <pc:spChg chg="del mod">
          <ac:chgData name="Heroyno José Coelho Pita" userId="21594cc6c4cac69a" providerId="LiveId" clId="{F765BD05-4C89-42D3-9532-43A5A173F638}" dt="2024-09-29T19:19:00.571" v="1406" actId="478"/>
          <ac:spMkLst>
            <pc:docMk/>
            <pc:sldMk cId="3268174049" sldId="332"/>
            <ac:spMk id="8" creationId="{35512090-73AD-C4AE-054B-737164114415}"/>
          </ac:spMkLst>
        </pc:spChg>
        <pc:spChg chg="mod">
          <ac:chgData name="Heroyno José Coelho Pita" userId="21594cc6c4cac69a" providerId="LiveId" clId="{F765BD05-4C89-42D3-9532-43A5A173F638}" dt="2024-09-29T18:58:26.032" v="1329" actId="122"/>
          <ac:spMkLst>
            <pc:docMk/>
            <pc:sldMk cId="3268174049" sldId="332"/>
            <ac:spMk id="9" creationId="{5034280A-2454-EF74-4105-7372DE0BDE81}"/>
          </ac:spMkLst>
        </pc:spChg>
        <pc:spChg chg="add mod">
          <ac:chgData name="Heroyno José Coelho Pita" userId="21594cc6c4cac69a" providerId="LiveId" clId="{F765BD05-4C89-42D3-9532-43A5A173F638}" dt="2024-09-29T18:53:42.918" v="1311"/>
          <ac:spMkLst>
            <pc:docMk/>
            <pc:sldMk cId="3268174049" sldId="332"/>
            <ac:spMk id="12" creationId="{487A5BD2-6359-FE3F-3DD6-FD15204EBC87}"/>
          </ac:spMkLst>
        </pc:spChg>
        <pc:picChg chg="add mod">
          <ac:chgData name="Heroyno José Coelho Pita" userId="21594cc6c4cac69a" providerId="LiveId" clId="{F765BD05-4C89-42D3-9532-43A5A173F638}" dt="2024-09-29T17:56:10.801" v="1139" actId="1076"/>
          <ac:picMkLst>
            <pc:docMk/>
            <pc:sldMk cId="3268174049" sldId="332"/>
            <ac:picMk id="5" creationId="{36E9D83C-8882-97E2-482C-61EF1DBFCAE9}"/>
          </ac:picMkLst>
        </pc:picChg>
        <pc:picChg chg="del">
          <ac:chgData name="Heroyno José Coelho Pita" userId="21594cc6c4cac69a" providerId="LiveId" clId="{F765BD05-4C89-42D3-9532-43A5A173F638}" dt="2024-09-29T17:56:03.655" v="1137" actId="478"/>
          <ac:picMkLst>
            <pc:docMk/>
            <pc:sldMk cId="3268174049" sldId="332"/>
            <ac:picMk id="6" creationId="{0BF7F8C7-14FB-00EB-4731-04E20EDDE05F}"/>
          </ac:picMkLst>
        </pc:picChg>
        <pc:picChg chg="add mod">
          <ac:chgData name="Heroyno José Coelho Pita" userId="21594cc6c4cac69a" providerId="LiveId" clId="{F765BD05-4C89-42D3-9532-43A5A173F638}" dt="2024-09-29T18:34:39.034" v="1196" actId="1367"/>
          <ac:picMkLst>
            <pc:docMk/>
            <pc:sldMk cId="3268174049" sldId="332"/>
            <ac:picMk id="7" creationId="{C5230625-E7C3-F640-C6A8-676481AE0369}"/>
          </ac:picMkLst>
        </pc:picChg>
        <pc:picChg chg="add mod modCrop">
          <ac:chgData name="Heroyno José Coelho Pita" userId="21594cc6c4cac69a" providerId="LiveId" clId="{F765BD05-4C89-42D3-9532-43A5A173F638}" dt="2024-09-29T19:19:37.265" v="1412" actId="1076"/>
          <ac:picMkLst>
            <pc:docMk/>
            <pc:sldMk cId="3268174049" sldId="332"/>
            <ac:picMk id="14" creationId="{C54DBA88-9FE6-062A-4112-544D1899FE74}"/>
          </ac:picMkLst>
        </pc:picChg>
      </pc:sldChg>
      <pc:sldChg chg="addSp delSp modSp add mod replId">
        <pc:chgData name="Heroyno José Coelho Pita" userId="21594cc6c4cac69a" providerId="LiveId" clId="{F765BD05-4C89-42D3-9532-43A5A173F638}" dt="2024-09-29T20:09:37.412" v="1451"/>
        <pc:sldMkLst>
          <pc:docMk/>
          <pc:sldMk cId="1369527808" sldId="333"/>
        </pc:sldMkLst>
        <pc:spChg chg="mod">
          <ac:chgData name="Heroyno José Coelho Pita" userId="21594cc6c4cac69a" providerId="LiveId" clId="{F765BD05-4C89-42D3-9532-43A5A173F638}" dt="2024-09-29T17:57:43.801" v="1148" actId="207"/>
          <ac:spMkLst>
            <pc:docMk/>
            <pc:sldMk cId="1369527808" sldId="333"/>
            <ac:spMk id="4" creationId="{F9FBB5B2-6BE7-96E0-28E6-357BB9D4EA86}"/>
          </ac:spMkLst>
        </pc:spChg>
        <pc:spChg chg="add del mod">
          <ac:chgData name="Heroyno José Coelho Pita" userId="21594cc6c4cac69a" providerId="LiveId" clId="{F765BD05-4C89-42D3-9532-43A5A173F638}" dt="2024-09-29T20:09:35.967" v="1450" actId="478"/>
          <ac:spMkLst>
            <pc:docMk/>
            <pc:sldMk cId="1369527808" sldId="333"/>
            <ac:spMk id="6" creationId="{BEB32366-8941-B021-CC58-EC15AF7A80B0}"/>
          </ac:spMkLst>
        </pc:spChg>
        <pc:spChg chg="add mod">
          <ac:chgData name="Heroyno José Coelho Pita" userId="21594cc6c4cac69a" providerId="LiveId" clId="{F765BD05-4C89-42D3-9532-43A5A173F638}" dt="2024-09-29T20:09:37.412" v="1451"/>
          <ac:spMkLst>
            <pc:docMk/>
            <pc:sldMk cId="1369527808" sldId="333"/>
            <ac:spMk id="8" creationId="{F7FC33DF-B68C-8A3E-E27E-4EB45F5165BC}"/>
          </ac:spMkLst>
        </pc:spChg>
        <pc:spChg chg="mod">
          <ac:chgData name="Heroyno José Coelho Pita" userId="21594cc6c4cac69a" providerId="LiveId" clId="{F765BD05-4C89-42D3-9532-43A5A173F638}" dt="2024-09-29T17:58:13.368" v="1151" actId="207"/>
          <ac:spMkLst>
            <pc:docMk/>
            <pc:sldMk cId="1369527808" sldId="333"/>
            <ac:spMk id="13" creationId="{2A165BE6-C871-43B4-0AA2-749B42783938}"/>
          </ac:spMkLst>
        </pc:spChg>
        <pc:spChg chg="mod">
          <ac:chgData name="Heroyno José Coelho Pita" userId="21594cc6c4cac69a" providerId="LiveId" clId="{F765BD05-4C89-42D3-9532-43A5A173F638}" dt="2024-09-29T18:58:32.445" v="1330" actId="122"/>
          <ac:spMkLst>
            <pc:docMk/>
            <pc:sldMk cId="1369527808" sldId="333"/>
            <ac:spMk id="15" creationId="{AA49BD7C-8279-B40E-9C89-41DE418CEE77}"/>
          </ac:spMkLst>
        </pc:spChg>
        <pc:spChg chg="mod">
          <ac:chgData name="Heroyno José Coelho Pita" userId="21594cc6c4cac69a" providerId="LiveId" clId="{F765BD05-4C89-42D3-9532-43A5A173F638}" dt="2024-09-29T18:58:35.312" v="1331" actId="122"/>
          <ac:spMkLst>
            <pc:docMk/>
            <pc:sldMk cId="1369527808" sldId="333"/>
            <ac:spMk id="16" creationId="{5F5B1A24-A281-321D-0D9E-36627EA40C66}"/>
          </ac:spMkLst>
        </pc:spChg>
        <pc:grpChg chg="add mod">
          <ac:chgData name="Heroyno José Coelho Pita" userId="21594cc6c4cac69a" providerId="LiveId" clId="{F765BD05-4C89-42D3-9532-43A5A173F638}" dt="2024-09-29T18:55:32.754" v="1317" actId="164"/>
          <ac:grpSpMkLst>
            <pc:docMk/>
            <pc:sldMk cId="1369527808" sldId="333"/>
            <ac:grpSpMk id="7" creationId="{3C45BC2E-D4C3-0638-6E8A-8891A61E2F96}"/>
          </ac:grpSpMkLst>
        </pc:grpChg>
        <pc:picChg chg="add mod">
          <ac:chgData name="Heroyno José Coelho Pita" userId="21594cc6c4cac69a" providerId="LiveId" clId="{F765BD05-4C89-42D3-9532-43A5A173F638}" dt="2024-09-29T18:37:23.664" v="1217"/>
          <ac:picMkLst>
            <pc:docMk/>
            <pc:sldMk cId="1369527808" sldId="333"/>
            <ac:picMk id="2" creationId="{D8735E93-1EA7-9A78-DCD4-0275693F7BC7}"/>
          </ac:picMkLst>
        </pc:picChg>
        <pc:picChg chg="mod">
          <ac:chgData name="Heroyno José Coelho Pita" userId="21594cc6c4cac69a" providerId="LiveId" clId="{F765BD05-4C89-42D3-9532-43A5A173F638}" dt="2024-09-29T18:55:32.754" v="1317" actId="164"/>
          <ac:picMkLst>
            <pc:docMk/>
            <pc:sldMk cId="1369527808" sldId="333"/>
            <ac:picMk id="3" creationId="{B38AD986-B971-17C2-CB67-D838CD5A620F}"/>
          </ac:picMkLst>
        </pc:picChg>
        <pc:picChg chg="add mod">
          <ac:chgData name="Heroyno José Coelho Pita" userId="21594cc6c4cac69a" providerId="LiveId" clId="{F765BD05-4C89-42D3-9532-43A5A173F638}" dt="2024-09-29T18:40:33.004" v="1242"/>
          <ac:picMkLst>
            <pc:docMk/>
            <pc:sldMk cId="1369527808" sldId="333"/>
            <ac:picMk id="5" creationId="{26C4F395-D877-F68A-F277-855684542F6D}"/>
          </ac:picMkLst>
        </pc:picChg>
      </pc:sldChg>
      <pc:sldChg chg="addSp delSp modSp add mod">
        <pc:chgData name="Heroyno José Coelho Pita" userId="21594cc6c4cac69a" providerId="LiveId" clId="{F765BD05-4C89-42D3-9532-43A5A173F638}" dt="2024-09-29T19:13:49.731" v="1384" actId="732"/>
        <pc:sldMkLst>
          <pc:docMk/>
          <pc:sldMk cId="2656497240" sldId="334"/>
        </pc:sldMkLst>
        <pc:spChg chg="add mod">
          <ac:chgData name="Heroyno José Coelho Pita" userId="21594cc6c4cac69a" providerId="LiveId" clId="{F765BD05-4C89-42D3-9532-43A5A173F638}" dt="2024-09-29T18:53:21.472" v="1305"/>
          <ac:spMkLst>
            <pc:docMk/>
            <pc:sldMk cId="2656497240" sldId="334"/>
            <ac:spMk id="7" creationId="{CCB45E88-F84D-9D8C-F6A4-CC830AD9B969}"/>
          </ac:spMkLst>
        </pc:spChg>
        <pc:spChg chg="del mod">
          <ac:chgData name="Heroyno José Coelho Pita" userId="21594cc6c4cac69a" providerId="LiveId" clId="{F765BD05-4C89-42D3-9532-43A5A173F638}" dt="2024-09-29T19:13:33.883" v="1379" actId="478"/>
          <ac:spMkLst>
            <pc:docMk/>
            <pc:sldMk cId="2656497240" sldId="334"/>
            <ac:spMk id="8" creationId="{35512090-73AD-C4AE-054B-737164114415}"/>
          </ac:spMkLst>
        </pc:spChg>
        <pc:spChg chg="mod">
          <ac:chgData name="Heroyno José Coelho Pita" userId="21594cc6c4cac69a" providerId="LiveId" clId="{F765BD05-4C89-42D3-9532-43A5A173F638}" dt="2024-09-29T18:57:53.069" v="1326" actId="122"/>
          <ac:spMkLst>
            <pc:docMk/>
            <pc:sldMk cId="2656497240" sldId="334"/>
            <ac:spMk id="9" creationId="{5034280A-2454-EF74-4105-7372DE0BDE81}"/>
          </ac:spMkLst>
        </pc:spChg>
        <pc:picChg chg="add mod">
          <ac:chgData name="Heroyno José Coelho Pita" userId="21594cc6c4cac69a" providerId="LiveId" clId="{F765BD05-4C89-42D3-9532-43A5A173F638}" dt="2024-09-29T18:34:28.254" v="1194"/>
          <ac:picMkLst>
            <pc:docMk/>
            <pc:sldMk cId="2656497240" sldId="334"/>
            <ac:picMk id="5" creationId="{26CD3A7B-7519-0736-1A6F-421D36268B7B}"/>
          </ac:picMkLst>
        </pc:picChg>
        <pc:picChg chg="add mod ord modCrop">
          <ac:chgData name="Heroyno José Coelho Pita" userId="21594cc6c4cac69a" providerId="LiveId" clId="{F765BD05-4C89-42D3-9532-43A5A173F638}" dt="2024-09-29T19:13:49.731" v="1384" actId="732"/>
          <ac:picMkLst>
            <pc:docMk/>
            <pc:sldMk cId="2656497240" sldId="334"/>
            <ac:picMk id="13" creationId="{527A7426-468D-FB12-10A3-4ADAF6874C08}"/>
          </ac:picMkLst>
        </pc:picChg>
      </pc:sldChg>
      <pc:sldChg chg="addSp delSp modSp add mod ord">
        <pc:chgData name="Heroyno José Coelho Pita" userId="21594cc6c4cac69a" providerId="LiveId" clId="{F765BD05-4C89-42D3-9532-43A5A173F638}" dt="2024-09-29T19:16:55.769" v="1400" actId="1076"/>
        <pc:sldMkLst>
          <pc:docMk/>
          <pc:sldMk cId="3197055733" sldId="335"/>
        </pc:sldMkLst>
        <pc:spChg chg="add mod">
          <ac:chgData name="Heroyno José Coelho Pita" userId="21594cc6c4cac69a" providerId="LiveId" clId="{F765BD05-4C89-42D3-9532-43A5A173F638}" dt="2024-09-29T18:53:32.051" v="1308"/>
          <ac:spMkLst>
            <pc:docMk/>
            <pc:sldMk cId="3197055733" sldId="335"/>
            <ac:spMk id="7" creationId="{A7C8A8F6-ED30-44E6-7271-57252B3726A6}"/>
          </ac:spMkLst>
        </pc:spChg>
        <pc:spChg chg="del mod">
          <ac:chgData name="Heroyno José Coelho Pita" userId="21594cc6c4cac69a" providerId="LiveId" clId="{F765BD05-4C89-42D3-9532-43A5A173F638}" dt="2024-09-29T19:16:35.405" v="1392" actId="478"/>
          <ac:spMkLst>
            <pc:docMk/>
            <pc:sldMk cId="3197055733" sldId="335"/>
            <ac:spMk id="8" creationId="{35512090-73AD-C4AE-054B-737164114415}"/>
          </ac:spMkLst>
        </pc:spChg>
        <pc:spChg chg="mod">
          <ac:chgData name="Heroyno José Coelho Pita" userId="21594cc6c4cac69a" providerId="LiveId" clId="{F765BD05-4C89-42D3-9532-43A5A173F638}" dt="2024-09-29T18:57:45.569" v="1325" actId="122"/>
          <ac:spMkLst>
            <pc:docMk/>
            <pc:sldMk cId="3197055733" sldId="335"/>
            <ac:spMk id="9" creationId="{5034280A-2454-EF74-4105-7372DE0BDE81}"/>
          </ac:spMkLst>
        </pc:spChg>
        <pc:picChg chg="add mod">
          <ac:chgData name="Heroyno José Coelho Pita" userId="21594cc6c4cac69a" providerId="LiveId" clId="{F765BD05-4C89-42D3-9532-43A5A173F638}" dt="2024-09-29T18:34:44.677" v="1197"/>
          <ac:picMkLst>
            <pc:docMk/>
            <pc:sldMk cId="3197055733" sldId="335"/>
            <ac:picMk id="6" creationId="{B6069D54-CA77-E022-3635-DBBDA3E7FB36}"/>
          </ac:picMkLst>
        </pc:picChg>
        <pc:picChg chg="add mod modCrop">
          <ac:chgData name="Heroyno José Coelho Pita" userId="21594cc6c4cac69a" providerId="LiveId" clId="{F765BD05-4C89-42D3-9532-43A5A173F638}" dt="2024-09-29T19:16:55.769" v="1400" actId="1076"/>
          <ac:picMkLst>
            <pc:docMk/>
            <pc:sldMk cId="3197055733" sldId="335"/>
            <ac:picMk id="13" creationId="{007C60FA-0876-DE1B-28C5-8B626EE2519D}"/>
          </ac:picMkLst>
        </pc:picChg>
      </pc:sldChg>
      <pc:sldChg chg="addSp delSp modSp add mod">
        <pc:chgData name="Heroyno José Coelho Pita" userId="21594cc6c4cac69a" providerId="LiveId" clId="{F765BD05-4C89-42D3-9532-43A5A173F638}" dt="2024-09-29T20:09:21.784" v="1447"/>
        <pc:sldMkLst>
          <pc:docMk/>
          <pc:sldMk cId="1354200579" sldId="336"/>
        </pc:sldMkLst>
        <pc:spChg chg="add del mod">
          <ac:chgData name="Heroyno José Coelho Pita" userId="21594cc6c4cac69a" providerId="LiveId" clId="{F765BD05-4C89-42D3-9532-43A5A173F638}" dt="2024-09-29T20:09:19.943" v="1446" actId="478"/>
          <ac:spMkLst>
            <pc:docMk/>
            <pc:sldMk cId="1354200579" sldId="336"/>
            <ac:spMk id="6" creationId="{880AD44F-4811-DF9B-FBE2-5DE9AD14E1B6}"/>
          </ac:spMkLst>
        </pc:spChg>
        <pc:spChg chg="add mod">
          <ac:chgData name="Heroyno José Coelho Pita" userId="21594cc6c4cac69a" providerId="LiveId" clId="{F765BD05-4C89-42D3-9532-43A5A173F638}" dt="2024-09-29T20:09:21.784" v="1447"/>
          <ac:spMkLst>
            <pc:docMk/>
            <pc:sldMk cId="1354200579" sldId="336"/>
            <ac:spMk id="8" creationId="{4A127833-2886-BFA0-903B-18BA8E4A3EEA}"/>
          </ac:spMkLst>
        </pc:spChg>
        <pc:spChg chg="mod">
          <ac:chgData name="Heroyno José Coelho Pita" userId="21594cc6c4cac69a" providerId="LiveId" clId="{F765BD05-4C89-42D3-9532-43A5A173F638}" dt="2024-09-29T18:56:49.632" v="1318" actId="122"/>
          <ac:spMkLst>
            <pc:docMk/>
            <pc:sldMk cId="1354200579" sldId="336"/>
            <ac:spMk id="15" creationId="{AA49BD7C-8279-B40E-9C89-41DE418CEE77}"/>
          </ac:spMkLst>
        </pc:spChg>
        <pc:spChg chg="mod">
          <ac:chgData name="Heroyno José Coelho Pita" userId="21594cc6c4cac69a" providerId="LiveId" clId="{F765BD05-4C89-42D3-9532-43A5A173F638}" dt="2024-09-29T18:56:53.113" v="1319" actId="122"/>
          <ac:spMkLst>
            <pc:docMk/>
            <pc:sldMk cId="1354200579" sldId="336"/>
            <ac:spMk id="16" creationId="{5F5B1A24-A281-321D-0D9E-36627EA40C66}"/>
          </ac:spMkLst>
        </pc:spChg>
        <pc:grpChg chg="add mod">
          <ac:chgData name="Heroyno José Coelho Pita" userId="21594cc6c4cac69a" providerId="LiveId" clId="{F765BD05-4C89-42D3-9532-43A5A173F638}" dt="2024-09-29T18:54:53.941" v="1315" actId="164"/>
          <ac:grpSpMkLst>
            <pc:docMk/>
            <pc:sldMk cId="1354200579" sldId="336"/>
            <ac:grpSpMk id="7" creationId="{60D156D9-D720-92F3-FD7F-EB8A6B69F919}"/>
          </ac:grpSpMkLst>
        </pc:grpChg>
        <pc:picChg chg="add mod">
          <ac:chgData name="Heroyno José Coelho Pita" userId="21594cc6c4cac69a" providerId="LiveId" clId="{F765BD05-4C89-42D3-9532-43A5A173F638}" dt="2024-09-29T18:37:05.451" v="1214"/>
          <ac:picMkLst>
            <pc:docMk/>
            <pc:sldMk cId="1354200579" sldId="336"/>
            <ac:picMk id="2" creationId="{88E76690-F9FE-43A8-1842-84A654104455}"/>
          </ac:picMkLst>
        </pc:picChg>
        <pc:picChg chg="mod">
          <ac:chgData name="Heroyno José Coelho Pita" userId="21594cc6c4cac69a" providerId="LiveId" clId="{F765BD05-4C89-42D3-9532-43A5A173F638}" dt="2024-09-29T18:54:53.941" v="1315" actId="164"/>
          <ac:picMkLst>
            <pc:docMk/>
            <pc:sldMk cId="1354200579" sldId="336"/>
            <ac:picMk id="3" creationId="{B38AD986-B971-17C2-CB67-D838CD5A620F}"/>
          </ac:picMkLst>
        </pc:picChg>
        <pc:picChg chg="add mod">
          <ac:chgData name="Heroyno José Coelho Pita" userId="21594cc6c4cac69a" providerId="LiveId" clId="{F765BD05-4C89-42D3-9532-43A5A173F638}" dt="2024-09-29T18:38:58.462" v="1223"/>
          <ac:picMkLst>
            <pc:docMk/>
            <pc:sldMk cId="1354200579" sldId="336"/>
            <ac:picMk id="5" creationId="{CB8F2BC1-2F30-D0D7-0D17-C7E595E2B92F}"/>
          </ac:picMkLst>
        </pc:picChg>
      </pc:sldChg>
      <pc:sldChg chg="addSp delSp modSp add mod ord">
        <pc:chgData name="Heroyno José Coelho Pita" userId="21594cc6c4cac69a" providerId="LiveId" clId="{F765BD05-4C89-42D3-9532-43A5A173F638}" dt="2024-09-29T20:09:30.795" v="1449"/>
        <pc:sldMkLst>
          <pc:docMk/>
          <pc:sldMk cId="1066436070" sldId="337"/>
        </pc:sldMkLst>
        <pc:spChg chg="add del mod">
          <ac:chgData name="Heroyno José Coelho Pita" userId="21594cc6c4cac69a" providerId="LiveId" clId="{F765BD05-4C89-42D3-9532-43A5A173F638}" dt="2024-09-29T20:09:29.223" v="1448" actId="478"/>
          <ac:spMkLst>
            <pc:docMk/>
            <pc:sldMk cId="1066436070" sldId="337"/>
            <ac:spMk id="8" creationId="{B383BCDC-AE06-90C5-7931-04230E49830A}"/>
          </ac:spMkLst>
        </pc:spChg>
        <pc:spChg chg="add mod">
          <ac:chgData name="Heroyno José Coelho Pita" userId="21594cc6c4cac69a" providerId="LiveId" clId="{F765BD05-4C89-42D3-9532-43A5A173F638}" dt="2024-09-29T20:09:30.795" v="1449"/>
          <ac:spMkLst>
            <pc:docMk/>
            <pc:sldMk cId="1066436070" sldId="337"/>
            <ac:spMk id="10" creationId="{E6887249-AA5A-741F-7B59-BB7954CC4FF6}"/>
          </ac:spMkLst>
        </pc:spChg>
        <pc:spChg chg="mod">
          <ac:chgData name="Heroyno José Coelho Pita" userId="21594cc6c4cac69a" providerId="LiveId" clId="{F765BD05-4C89-42D3-9532-43A5A173F638}" dt="2024-09-29T18:58:16.346" v="1327" actId="122"/>
          <ac:spMkLst>
            <pc:docMk/>
            <pc:sldMk cId="1066436070" sldId="337"/>
            <ac:spMk id="15" creationId="{AA49BD7C-8279-B40E-9C89-41DE418CEE77}"/>
          </ac:spMkLst>
        </pc:spChg>
        <pc:spChg chg="mod">
          <ac:chgData name="Heroyno José Coelho Pita" userId="21594cc6c4cac69a" providerId="LiveId" clId="{F765BD05-4C89-42D3-9532-43A5A173F638}" dt="2024-09-29T18:58:19.586" v="1328" actId="122"/>
          <ac:spMkLst>
            <pc:docMk/>
            <pc:sldMk cId="1066436070" sldId="337"/>
            <ac:spMk id="16" creationId="{5F5B1A24-A281-321D-0D9E-36627EA40C66}"/>
          </ac:spMkLst>
        </pc:spChg>
        <pc:grpChg chg="add mod">
          <ac:chgData name="Heroyno José Coelho Pita" userId="21594cc6c4cac69a" providerId="LiveId" clId="{F765BD05-4C89-42D3-9532-43A5A173F638}" dt="2024-09-29T18:55:04.534" v="1316" actId="164"/>
          <ac:grpSpMkLst>
            <pc:docMk/>
            <pc:sldMk cId="1066436070" sldId="337"/>
            <ac:grpSpMk id="9" creationId="{2048D5DA-B862-1232-B2A4-84F4D22819CD}"/>
          </ac:grpSpMkLst>
        </pc:grpChg>
        <pc:picChg chg="add mod">
          <ac:chgData name="Heroyno José Coelho Pita" userId="21594cc6c4cac69a" providerId="LiveId" clId="{F765BD05-4C89-42D3-9532-43A5A173F638}" dt="2024-09-29T18:37:16.442" v="1216" actId="1367"/>
          <ac:picMkLst>
            <pc:docMk/>
            <pc:sldMk cId="1066436070" sldId="337"/>
            <ac:picMk id="2" creationId="{527F20C2-C265-771B-D088-90D49B72B6E6}"/>
          </ac:picMkLst>
        </pc:picChg>
        <pc:picChg chg="mod">
          <ac:chgData name="Heroyno José Coelho Pita" userId="21594cc6c4cac69a" providerId="LiveId" clId="{F765BD05-4C89-42D3-9532-43A5A173F638}" dt="2024-09-29T18:55:04.534" v="1316" actId="164"/>
          <ac:picMkLst>
            <pc:docMk/>
            <pc:sldMk cId="1066436070" sldId="337"/>
            <ac:picMk id="3" creationId="{B38AD986-B971-17C2-CB67-D838CD5A620F}"/>
          </ac:picMkLst>
        </pc:picChg>
        <pc:picChg chg="add del mod">
          <ac:chgData name="Heroyno José Coelho Pita" userId="21594cc6c4cac69a" providerId="LiveId" clId="{F765BD05-4C89-42D3-9532-43A5A173F638}" dt="2024-09-29T18:40:16.179" v="1232" actId="478"/>
          <ac:picMkLst>
            <pc:docMk/>
            <pc:sldMk cId="1066436070" sldId="337"/>
            <ac:picMk id="5" creationId="{981C0CF0-BBC6-7CB0-9A60-0FD66D7045E4}"/>
          </ac:picMkLst>
        </pc:picChg>
        <pc:picChg chg="add mod">
          <ac:chgData name="Heroyno José Coelho Pita" userId="21594cc6c4cac69a" providerId="LiveId" clId="{F765BD05-4C89-42D3-9532-43A5A173F638}" dt="2024-09-29T18:40:26.693" v="1241" actId="1037"/>
          <ac:picMkLst>
            <pc:docMk/>
            <pc:sldMk cId="1066436070" sldId="337"/>
            <ac:picMk id="7" creationId="{C58C02A0-66D9-E3DB-517F-D89535449A0F}"/>
          </ac:picMkLst>
        </pc:picChg>
      </pc:sldChg>
      <pc:sldChg chg="addSp delSp modSp add mod">
        <pc:chgData name="Heroyno José Coelho Pita" userId="21594cc6c4cac69a" providerId="LiveId" clId="{F765BD05-4C89-42D3-9532-43A5A173F638}" dt="2024-09-29T18:51:22.169" v="1289"/>
        <pc:sldMkLst>
          <pc:docMk/>
          <pc:sldMk cId="3190442818" sldId="338"/>
        </pc:sldMkLst>
        <pc:picChg chg="add mod">
          <ac:chgData name="Heroyno José Coelho Pita" userId="21594cc6c4cac69a" providerId="LiveId" clId="{F765BD05-4C89-42D3-9532-43A5A173F638}" dt="2024-09-29T18:50:39.004" v="1287"/>
          <ac:picMkLst>
            <pc:docMk/>
            <pc:sldMk cId="3190442818" sldId="338"/>
            <ac:picMk id="2" creationId="{76F57103-0D84-2868-E364-D69800741BDE}"/>
          </ac:picMkLst>
        </pc:picChg>
        <pc:picChg chg="add mod">
          <ac:chgData name="Heroyno José Coelho Pita" userId="21594cc6c4cac69a" providerId="LiveId" clId="{F765BD05-4C89-42D3-9532-43A5A173F638}" dt="2024-09-29T18:51:22.169" v="1289"/>
          <ac:picMkLst>
            <pc:docMk/>
            <pc:sldMk cId="3190442818" sldId="338"/>
            <ac:picMk id="3" creationId="{B1C305AB-B8B2-BB85-6F78-FA6DAF638016}"/>
          </ac:picMkLst>
        </pc:picChg>
        <pc:picChg chg="del">
          <ac:chgData name="Heroyno José Coelho Pita" userId="21594cc6c4cac69a" providerId="LiveId" clId="{F765BD05-4C89-42D3-9532-43A5A173F638}" dt="2024-09-29T18:50:37.149" v="1286" actId="478"/>
          <ac:picMkLst>
            <pc:docMk/>
            <pc:sldMk cId="3190442818" sldId="338"/>
            <ac:picMk id="29" creationId="{DE9A83CC-6B66-594F-61B8-F3E7436A57AD}"/>
          </ac:picMkLst>
        </pc:picChg>
        <pc:picChg chg="del">
          <ac:chgData name="Heroyno José Coelho Pita" userId="21594cc6c4cac69a" providerId="LiveId" clId="{F765BD05-4C89-42D3-9532-43A5A173F638}" dt="2024-09-29T18:50:33.059" v="1285" actId="478"/>
          <ac:picMkLst>
            <pc:docMk/>
            <pc:sldMk cId="3190442818" sldId="338"/>
            <ac:picMk id="30" creationId="{3A2B37F2-AF02-8A45-ECFF-7F09AA9AA401}"/>
          </ac:picMkLst>
        </pc:picChg>
        <pc:picChg chg="del">
          <ac:chgData name="Heroyno José Coelho Pita" userId="21594cc6c4cac69a" providerId="LiveId" clId="{F765BD05-4C89-42D3-9532-43A5A173F638}" dt="2024-09-29T18:50:37.149" v="1286" actId="478"/>
          <ac:picMkLst>
            <pc:docMk/>
            <pc:sldMk cId="3190442818" sldId="338"/>
            <ac:picMk id="31" creationId="{33E7C71E-3CBF-74CC-8625-A7A66A7F27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249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9868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791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2545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99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2760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99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186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6377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412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94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AEC51-1134-4547-BF65-C612F2A4047D}" type="datetimeFigureOut">
              <a:rPr lang="pt-BR" smtClean="0"/>
              <a:t>29/09/2024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6F7D8-D6EB-4865-B948-0E0D02FB72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840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osprofessoratividades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jasosprofessoratividades.com.br/produto/painel-professora-voce-faz-a-magia-acontece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hyperlink" Target="https://lojasosprofessoratividades.com.br/produto/painel-professor-amigo/" TargetMode="Externa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6F57103-0D84-2868-E364-D69800741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9963"/>
            <a:ext cx="10691813" cy="7119747"/>
          </a:xfrm>
          <a:prstGeom prst="rect">
            <a:avLst/>
          </a:prstGeom>
        </p:spPr>
      </p:pic>
      <p:pic>
        <p:nvPicPr>
          <p:cNvPr id="3" name="Gráfico 2" descr="Link com preenchimento sólido">
            <a:hlinkClick r:id="rId3"/>
            <a:extLst>
              <a:ext uri="{FF2B5EF4-FFF2-40B4-BE49-F238E27FC236}">
                <a16:creationId xmlns:a16="http://schemas.microsoft.com/office/drawing/2014/main" id="{B1C305AB-B8B2-BB85-6F78-FA6DAF63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927" y="1734469"/>
            <a:ext cx="736016" cy="73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4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58FA0E2-A61E-C4BD-9C48-6624D51D9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910660" y="-1404857"/>
            <a:ext cx="6980206" cy="10213729"/>
          </a:xfrm>
          <a:prstGeom prst="rect">
            <a:avLst/>
          </a:prstGeom>
        </p:spPr>
      </p:pic>
      <p:pic>
        <p:nvPicPr>
          <p:cNvPr id="8" name="Imagem 7" descr="Uma imagem contendo Texto&#10;&#10;Descrição gerada automaticamente">
            <a:hlinkClick r:id="rId3"/>
            <a:extLst>
              <a:ext uri="{FF2B5EF4-FFF2-40B4-BE49-F238E27FC236}">
                <a16:creationId xmlns:a16="http://schemas.microsoft.com/office/drawing/2014/main" id="{1C903B69-3264-AC73-762F-04A62BCA6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25" y="2639244"/>
            <a:ext cx="4571429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m 9" descr="Boneca de pano com desenho de personagem de desenho animado&#10;&#10;Descrição gerada automaticamente com confiança baixa">
            <a:hlinkClick r:id="rId5"/>
            <a:extLst>
              <a:ext uri="{FF2B5EF4-FFF2-40B4-BE49-F238E27FC236}">
                <a16:creationId xmlns:a16="http://schemas.microsoft.com/office/drawing/2014/main" id="{0C422643-FBBB-616D-08F1-DA0884E6CE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860" y="3060340"/>
            <a:ext cx="4571429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956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34E7D-3D19-03C7-B071-BFE6E56C8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escrever no PowerPoint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0702391-C631-F07D-A68F-90A90C8D2E9B}"/>
              </a:ext>
            </a:extLst>
          </p:cNvPr>
          <p:cNvSpPr/>
          <p:nvPr/>
        </p:nvSpPr>
        <p:spPr>
          <a:xfrm>
            <a:off x="735062" y="4780381"/>
            <a:ext cx="9089589" cy="1157161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B9E000-4E0F-7CA9-A320-AF5316E19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0" i="0" dirty="0">
                <a:effectLst/>
                <a:latin typeface="Google Sans"/>
              </a:rPr>
              <a:t>1- Clique em Habilitar edição (no alto a tela)</a:t>
            </a:r>
          </a:p>
          <a:p>
            <a:pPr marL="0" indent="0">
              <a:buNone/>
            </a:pPr>
            <a:r>
              <a:rPr lang="pt-BR" dirty="0">
                <a:latin typeface="Google Sans"/>
              </a:rPr>
              <a:t>2- </a:t>
            </a:r>
            <a:r>
              <a:rPr lang="pt-BR" b="0" i="0" dirty="0">
                <a:effectLst/>
                <a:latin typeface="Google Sans"/>
              </a:rPr>
              <a:t>Insira uma caixa de texto e digitando dentro dessa caixa. Em seguida, você pode formatar esse texto selecionando o texto ou a caixa inteira. Você também pode adicionar texto ao espaços reservados e formas.</a:t>
            </a:r>
          </a:p>
          <a:p>
            <a:pPr marL="0" indent="0" algn="ctr">
              <a:buNone/>
            </a:pPr>
            <a:endParaRPr lang="pt-BR" dirty="0">
              <a:latin typeface="Google Sans"/>
            </a:endParaRPr>
          </a:p>
          <a:p>
            <a:pPr marL="0" indent="0" algn="ctr">
              <a:buNone/>
            </a:pPr>
            <a:r>
              <a:rPr lang="pt-BR" dirty="0">
                <a:latin typeface="Google Sans"/>
              </a:rPr>
              <a:t>É muito fácil, basta colocar o mouse sobre o que já está escrito e digitar seu texto.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3F0A9B-A591-FF4E-8C54-7C26FE84BB20}"/>
              </a:ext>
            </a:extLst>
          </p:cNvPr>
          <p:cNvSpPr txBox="1"/>
          <p:nvPr/>
        </p:nvSpPr>
        <p:spPr>
          <a:xfrm>
            <a:off x="1174083" y="6126703"/>
            <a:ext cx="87166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FF0000"/>
                </a:solidFill>
                <a:latin typeface="Google Sans"/>
              </a:rPr>
              <a:t>Folder 100% editável.</a:t>
            </a:r>
          </a:p>
          <a:p>
            <a:r>
              <a:rPr lang="pt-BR" sz="2000" dirty="0">
                <a:solidFill>
                  <a:srgbClr val="FF0000"/>
                </a:solidFill>
                <a:latin typeface="Google Sans"/>
              </a:rPr>
              <a:t>Fontes usadas: Calibri (Corpo) e Xiomara</a:t>
            </a:r>
          </a:p>
          <a:p>
            <a:endParaRPr lang="pt-BR" dirty="0"/>
          </a:p>
        </p:txBody>
      </p:sp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BCCFDFFF-3DBB-28EC-3AAC-11879F777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806" y="402483"/>
            <a:ext cx="2376811" cy="237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7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EC4620F-D488-3691-1422-78F406B71979}"/>
              </a:ext>
            </a:extLst>
          </p:cNvPr>
          <p:cNvSpPr/>
          <p:nvPr/>
        </p:nvSpPr>
        <p:spPr>
          <a:xfrm>
            <a:off x="3717465" y="590550"/>
            <a:ext cx="3256882" cy="6530770"/>
          </a:xfrm>
          <a:prstGeom prst="roundRect">
            <a:avLst/>
          </a:prstGeom>
          <a:solidFill>
            <a:srgbClr val="DEEDF8"/>
          </a:solidFill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B067294-543D-A38A-AA07-AC9E679F369C}"/>
              </a:ext>
            </a:extLst>
          </p:cNvPr>
          <p:cNvSpPr/>
          <p:nvPr/>
        </p:nvSpPr>
        <p:spPr>
          <a:xfrm>
            <a:off x="7458075" y="590550"/>
            <a:ext cx="2981325" cy="63722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B80849-4BB6-522F-CD71-DEBD7E2CB7F9}"/>
              </a:ext>
            </a:extLst>
          </p:cNvPr>
          <p:cNvSpPr txBox="1"/>
          <p:nvPr/>
        </p:nvSpPr>
        <p:spPr>
          <a:xfrm>
            <a:off x="3678878" y="953028"/>
            <a:ext cx="3352800" cy="616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Encerramento e Próximos Passos</a:t>
            </a:r>
          </a:p>
          <a:p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Juntos, alcançaremos grandes conquistas!</a:t>
            </a:r>
          </a:p>
          <a:p>
            <a:pPr algn="ctr">
              <a:lnSpc>
                <a:spcPct val="150000"/>
              </a:lnSpc>
            </a:pPr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Apresentar as expectativas e próximos desafios para o restante do ano letivo. Motivar os pais a continuarem acompanhando de perto a evolução de seus filhos, reforçando a importância do apoio contínuo em casa e da comunicação com a escola.</a:t>
            </a:r>
          </a:p>
          <a:p>
            <a:pPr>
              <a:lnSpc>
                <a:spcPct val="150000"/>
              </a:lnSpc>
            </a:pPr>
            <a:r>
              <a:rPr lang="pt-BR" sz="1400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9D23168-8417-6733-A215-626E356C679D}"/>
              </a:ext>
            </a:extLst>
          </p:cNvPr>
          <p:cNvSpPr txBox="1"/>
          <p:nvPr/>
        </p:nvSpPr>
        <p:spPr>
          <a:xfrm>
            <a:off x="7668083" y="5719864"/>
            <a:ext cx="249732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Nome da escola e do professor.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BF7F8C7-14FB-00EB-4731-04E20EDDE0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4" y="803087"/>
            <a:ext cx="3286125" cy="154334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034280A-2454-EF74-4105-7372DE0BDE81}"/>
              </a:ext>
            </a:extLst>
          </p:cNvPr>
          <p:cNvSpPr txBox="1"/>
          <p:nvPr/>
        </p:nvSpPr>
        <p:spPr>
          <a:xfrm>
            <a:off x="252413" y="590550"/>
            <a:ext cx="31457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Projetos Pedagógicos</a:t>
            </a:r>
          </a:p>
          <a:p>
            <a:endParaRPr lang="pt-BR" b="1" dirty="0"/>
          </a:p>
          <a:p>
            <a:pPr>
              <a:buFont typeface="Arial" panose="020B0604020202020204" pitchFamily="34" charset="0"/>
              <a:buChar char="•"/>
            </a:pPr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Aprender pode ser divertido e transformador!</a:t>
            </a:r>
          </a:p>
          <a:p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Falar sobre projetos pedagógicos desenvolvidos ao longo do bimestre, como atividades interativas, artísticas ou projetos especiais (eventos de leitura, feiras culturais, etc.), ressaltando o impacto positivo dessas iniciativas no aprendizado.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D21470-B7CA-3B32-4D3F-C41B5F970EB1}"/>
              </a:ext>
            </a:extLst>
          </p:cNvPr>
          <p:cNvSpPr txBox="1"/>
          <p:nvPr/>
        </p:nvSpPr>
        <p:spPr>
          <a:xfrm>
            <a:off x="7644600" y="2341552"/>
            <a:ext cx="2544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A participação da família faz </a:t>
            </a:r>
          </a:p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toda a diferença!</a:t>
            </a:r>
          </a:p>
        </p:txBody>
      </p:sp>
      <p:pic>
        <p:nvPicPr>
          <p:cNvPr id="18" name="Imagem 17" descr="Ícone&#10;&#10;Descrição gerada automaticamente com confiança baixa">
            <a:extLst>
              <a:ext uri="{FF2B5EF4-FFF2-40B4-BE49-F238E27FC236}">
                <a16:creationId xmlns:a16="http://schemas.microsoft.com/office/drawing/2014/main" id="{CAF8032C-E2EC-9733-ABC0-C01A6D3E445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51" y="5394777"/>
            <a:ext cx="1215645" cy="134718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25340699-E355-5ED5-FB8D-569B4944D8FF}"/>
              </a:ext>
            </a:extLst>
          </p:cNvPr>
          <p:cNvSpPr txBox="1"/>
          <p:nvPr/>
        </p:nvSpPr>
        <p:spPr>
          <a:xfrm>
            <a:off x="10290113" y="7175312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1</a:t>
            </a:r>
          </a:p>
        </p:txBody>
      </p:sp>
      <p:pic>
        <p:nvPicPr>
          <p:cNvPr id="23" name="Imagem 22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BDD1B047-55D6-0242-815C-0EE27D0E3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1" t="12239" r="21322" b="13424"/>
          <a:stretch/>
        </p:blipFill>
        <p:spPr>
          <a:xfrm>
            <a:off x="7458074" y="2903974"/>
            <a:ext cx="2981326" cy="273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51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0">
            <a:extLst>
              <a:ext uri="{FF2B5EF4-FFF2-40B4-BE49-F238E27FC236}">
                <a16:creationId xmlns:a16="http://schemas.microsoft.com/office/drawing/2014/main" id="{2A165BE6-C871-43B4-0AA2-749B42783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4" y="389731"/>
            <a:ext cx="3116263" cy="6754813"/>
          </a:xfrm>
          <a:prstGeom prst="rect">
            <a:avLst/>
          </a:prstGeom>
          <a:solidFill>
            <a:srgbClr val="FFFFFF"/>
          </a:solidFill>
          <a:ln w="19050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AA49BD7C-8279-B40E-9C89-41DE418CE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02431"/>
            <a:ext cx="3116262" cy="67548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b="1" dirty="0"/>
              <a:t>Desempenho Acadêmico</a:t>
            </a:r>
          </a:p>
          <a:p>
            <a:endParaRPr lang="pt-BR" sz="1600" b="1" dirty="0"/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Os primeiros passos rumo ao conhecimento são os mais importantes!</a:t>
            </a:r>
          </a:p>
          <a:p>
            <a:pPr algn="ctr"/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200" b="1" dirty="0"/>
              <a:t>Assunto:</a:t>
            </a:r>
            <a:r>
              <a:rPr lang="pt-BR" sz="1200" dirty="0"/>
              <a:t> Apresentar um panorama geral sobre o desempenho acadêmico da turma. Destacar avanços, áreas que precisam de mais atenção e sugerir maneiras de apoiar a aprendizagem em casa, como leituras e revisões.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03E8D719-B0B3-A501-E4C0-216CB84C1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-12031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9068918A-46E9-02D6-CCF8-EE666150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336884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3C6C79A-AF2C-76ED-303F-401101DF3427}"/>
              </a:ext>
            </a:extLst>
          </p:cNvPr>
          <p:cNvGrpSpPr/>
          <p:nvPr/>
        </p:nvGrpSpPr>
        <p:grpSpPr>
          <a:xfrm>
            <a:off x="7319169" y="389731"/>
            <a:ext cx="3080161" cy="6754813"/>
            <a:chOff x="7319169" y="389731"/>
            <a:chExt cx="3080161" cy="6754813"/>
          </a:xfrm>
        </p:grpSpPr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5F5B1A24-A281-321D-0D9E-36627EA40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9169" y="389731"/>
              <a:ext cx="3035300" cy="6754813"/>
            </a:xfrm>
            <a:prstGeom prst="rect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pt-BR" b="1" dirty="0"/>
                <a:t>Comportamento e Valores</a:t>
              </a:r>
            </a:p>
            <a:p>
              <a:endParaRPr lang="pt-BR" sz="1200" dirty="0"/>
            </a:p>
            <a:p>
              <a:pPr algn="ctr">
                <a:lnSpc>
                  <a:spcPct val="150000"/>
                </a:lnSpc>
              </a:pPr>
              <a:r>
                <a:rPr lang="pt-BR" dirty="0">
                  <a:solidFill>
                    <a:schemeClr val="accent1">
                      <a:lumMod val="75000"/>
                    </a:schemeClr>
                  </a:solidFill>
                  <a:latin typeface="Xiomara" panose="03080502040207040304" pitchFamily="66" charset="0"/>
                  <a:ea typeface="Xiomara" panose="03080502040207040304" pitchFamily="66" charset="0"/>
                </a:rPr>
                <a:t>Educar é formar valores que perduram para a vida toda.</a:t>
              </a:r>
            </a:p>
            <a:p>
              <a:endParaRPr lang="pt-BR" sz="1200" dirty="0"/>
            </a:p>
            <a:p>
              <a:endParaRPr lang="pt-BR" sz="1200" dirty="0"/>
            </a:p>
            <a:p>
              <a:pPr algn="just" defTabSz="179388"/>
              <a:r>
                <a:rPr lang="pt-BR" sz="1400" dirty="0"/>
                <a:t>	O desenvolvimento socioemocional das crianças é parte fundamental da formação escolar, indo além do conteúdo acadêmico. Na sala de aula, trabalhamos continuamente valores como respeito, empatia e colaboração, essenciais para a convivência em sociedade. Ao aprenderem a respeitar as diferenças, ajudar os colegas e colaborarem em atividades em grupo, os alunos constroem uma base sólida de habilidades emocionais que serão levadas para a vida toda. O ambiente escolar oferece diversas oportunidades para fortalecer esses valores, seja por meio de projetos colaborativos, resolução de conflitos ou diálogos abertos sobre comportamento e responsabilidade social.</a:t>
              </a:r>
            </a:p>
          </p:txBody>
        </p:sp>
        <p:pic>
          <p:nvPicPr>
            <p:cNvPr id="3" name="Imagem 2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B38AD986-B971-17C2-CB67-D838CD5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4392" y="6200620"/>
              <a:ext cx="1086083" cy="223793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FBB5B2-6BE7-96E0-28E6-357BB9D4EA86}"/>
              </a:ext>
            </a:extLst>
          </p:cNvPr>
          <p:cNvSpPr txBox="1"/>
          <p:nvPr/>
        </p:nvSpPr>
        <p:spPr>
          <a:xfrm>
            <a:off x="184944" y="306821"/>
            <a:ext cx="3116263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pPr algn="ctr"/>
            <a:r>
              <a:rPr lang="pt-BR" b="1" dirty="0"/>
              <a:t> Bem-vindos à 3ª Reunião Bimestral! </a:t>
            </a:r>
          </a:p>
          <a:p>
            <a:pPr algn="ctr"/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	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Juntos, seguimos construindo o futuro de nossas crianças.</a:t>
            </a:r>
          </a:p>
          <a:p>
            <a:endParaRPr lang="pt-BR" dirty="0"/>
          </a:p>
          <a:p>
            <a:pPr algn="just"/>
            <a:r>
              <a:rPr lang="pt-BR" sz="1600" dirty="0"/>
              <a:t>	</a:t>
            </a:r>
            <a:r>
              <a:rPr lang="pt-BR" sz="1400" dirty="0"/>
              <a:t>O acompanhamento escolar é essencial para o pleno desenvolvimento das crianças, permitindo que pais e responsáveis acompanhem de perto o progresso acadêmico e comportamental de seus filhos. A parceria entre a escola e a família é fundamental para garantir um ambiente de aprendizado saudável e motivador. O diálogo constante com os professores possibilita identificar desafios e celebrar conquistas, criando um espaço de apoio mútuo que beneficia diretamente o desempenho e o crescimento dos alunos. Juntos, podemos assegurar que cada criança alcance seu potencial máximo."</a:t>
            </a:r>
            <a:endParaRPr lang="pt-BR" sz="1600" dirty="0"/>
          </a:p>
        </p:txBody>
      </p:sp>
      <p:pic>
        <p:nvPicPr>
          <p:cNvPr id="8" name="Imagem 7" descr="Imagem gráfica de flor amarela&#10;&#10;Descrição gerada automaticamente com confiança baixa">
            <a:extLst>
              <a:ext uri="{FF2B5EF4-FFF2-40B4-BE49-F238E27FC236}">
                <a16:creationId xmlns:a16="http://schemas.microsoft.com/office/drawing/2014/main" id="{7396B35B-F3E4-EB59-A7AA-638069BAC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7670973" y="5456583"/>
            <a:ext cx="2331692" cy="1687961"/>
          </a:xfrm>
          <a:prstGeom prst="rect">
            <a:avLst/>
          </a:prstGeom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12E31D36-7608-C098-6E51-E4FA8D409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83" y="889478"/>
            <a:ext cx="1099321" cy="97787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53B6982-C07D-C9E4-3EC5-F28C5E2A04E5}"/>
              </a:ext>
            </a:extLst>
          </p:cNvPr>
          <p:cNvSpPr txBox="1"/>
          <p:nvPr/>
        </p:nvSpPr>
        <p:spPr>
          <a:xfrm>
            <a:off x="0" y="722745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1773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EC4620F-D488-3691-1422-78F406B71979}"/>
              </a:ext>
            </a:extLst>
          </p:cNvPr>
          <p:cNvSpPr/>
          <p:nvPr/>
        </p:nvSpPr>
        <p:spPr>
          <a:xfrm>
            <a:off x="3717465" y="590550"/>
            <a:ext cx="3256882" cy="6530770"/>
          </a:xfrm>
          <a:prstGeom prst="roundRect">
            <a:avLst/>
          </a:prstGeom>
          <a:solidFill>
            <a:srgbClr val="DEEDF8"/>
          </a:solidFill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B067294-543D-A38A-AA07-AC9E679F369C}"/>
              </a:ext>
            </a:extLst>
          </p:cNvPr>
          <p:cNvSpPr/>
          <p:nvPr/>
        </p:nvSpPr>
        <p:spPr>
          <a:xfrm>
            <a:off x="7458075" y="590550"/>
            <a:ext cx="2981325" cy="63722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B80849-4BB6-522F-CD71-DEBD7E2CB7F9}"/>
              </a:ext>
            </a:extLst>
          </p:cNvPr>
          <p:cNvSpPr txBox="1"/>
          <p:nvPr/>
        </p:nvSpPr>
        <p:spPr>
          <a:xfrm>
            <a:off x="3729475" y="902696"/>
            <a:ext cx="3352800" cy="616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Encerramento e Próximos Passos</a:t>
            </a:r>
          </a:p>
          <a:p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Juntos, alcançaremos grandes conquistas!</a:t>
            </a:r>
          </a:p>
          <a:p>
            <a:pPr algn="ctr">
              <a:lnSpc>
                <a:spcPct val="150000"/>
              </a:lnSpc>
            </a:pPr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Apresentar as expectativas e próximos desafios para o restante do ano letivo. Motivar os pais a continuarem acompanhando de perto a evolução de seus filhos, reforçando a importância do apoio contínuo em casa e da comunicação com a escola.</a:t>
            </a:r>
          </a:p>
          <a:p>
            <a:pPr>
              <a:lnSpc>
                <a:spcPct val="150000"/>
              </a:lnSpc>
            </a:pPr>
            <a:r>
              <a:rPr lang="pt-BR" sz="1400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pic>
        <p:nvPicPr>
          <p:cNvPr id="13" name="Imagem 12" descr="Desenho de fruta&#10;&#10;Descrição gerada automaticamente com confiança média">
            <a:extLst>
              <a:ext uri="{FF2B5EF4-FFF2-40B4-BE49-F238E27FC236}">
                <a16:creationId xmlns:a16="http://schemas.microsoft.com/office/drawing/2014/main" id="{527A7426-468D-FB12-10A3-4ADAF6874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3" t="8272" r="21168" b="14491"/>
          <a:stretch/>
        </p:blipFill>
        <p:spPr>
          <a:xfrm>
            <a:off x="7458074" y="2864772"/>
            <a:ext cx="2981325" cy="285509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9D23168-8417-6733-A215-626E356C679D}"/>
              </a:ext>
            </a:extLst>
          </p:cNvPr>
          <p:cNvSpPr txBox="1"/>
          <p:nvPr/>
        </p:nvSpPr>
        <p:spPr>
          <a:xfrm>
            <a:off x="7668083" y="5719864"/>
            <a:ext cx="249732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Nome da escola e do professor.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BF7F8C7-14FB-00EB-4731-04E20EDDE05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4" y="803087"/>
            <a:ext cx="3286125" cy="154334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034280A-2454-EF74-4105-7372DE0BDE81}"/>
              </a:ext>
            </a:extLst>
          </p:cNvPr>
          <p:cNvSpPr txBox="1"/>
          <p:nvPr/>
        </p:nvSpPr>
        <p:spPr>
          <a:xfrm>
            <a:off x="252413" y="590550"/>
            <a:ext cx="31457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Projetos Pedagógicos</a:t>
            </a:r>
          </a:p>
          <a:p>
            <a:endParaRPr lang="pt-BR" b="1" dirty="0"/>
          </a:p>
          <a:p>
            <a:pPr>
              <a:buFont typeface="Arial" panose="020B0604020202020204" pitchFamily="34" charset="0"/>
              <a:buChar char="•"/>
            </a:pPr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Aprender pode ser divertido e transformador!</a:t>
            </a:r>
          </a:p>
          <a:p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Falar sobre projetos pedagógicos desenvolvidos ao longo do bimestre, como atividades interativas, artísticas ou projetos especiais (eventos de leitura, feiras culturais, etc.), ressaltando o impacto positivo dessas iniciativas no aprendizado.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D21470-B7CA-3B32-4D3F-C41B5F970EB1}"/>
              </a:ext>
            </a:extLst>
          </p:cNvPr>
          <p:cNvSpPr txBox="1"/>
          <p:nvPr/>
        </p:nvSpPr>
        <p:spPr>
          <a:xfrm>
            <a:off x="7644600" y="2341552"/>
            <a:ext cx="2544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A participação da família faz </a:t>
            </a:r>
          </a:p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toda a diferença!</a:t>
            </a:r>
          </a:p>
        </p:txBody>
      </p:sp>
      <p:pic>
        <p:nvPicPr>
          <p:cNvPr id="5" name="Imagem 4" descr="Ícone&#10;&#10;Descrição gerada automaticamente com confiança baixa">
            <a:extLst>
              <a:ext uri="{FF2B5EF4-FFF2-40B4-BE49-F238E27FC236}">
                <a16:creationId xmlns:a16="http://schemas.microsoft.com/office/drawing/2014/main" id="{26CD3A7B-7519-0736-1A6F-421D36268B7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51" y="5394777"/>
            <a:ext cx="1215645" cy="134718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CB45E88-F84D-9D8C-F6A4-CC830AD9B969}"/>
              </a:ext>
            </a:extLst>
          </p:cNvPr>
          <p:cNvSpPr txBox="1"/>
          <p:nvPr/>
        </p:nvSpPr>
        <p:spPr>
          <a:xfrm>
            <a:off x="10290113" y="7175312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5649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0">
            <a:extLst>
              <a:ext uri="{FF2B5EF4-FFF2-40B4-BE49-F238E27FC236}">
                <a16:creationId xmlns:a16="http://schemas.microsoft.com/office/drawing/2014/main" id="{2A165BE6-C871-43B4-0AA2-749B42783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4" y="389731"/>
            <a:ext cx="3116263" cy="6754813"/>
          </a:xfrm>
          <a:prstGeom prst="rect">
            <a:avLst/>
          </a:prstGeom>
          <a:solidFill>
            <a:srgbClr val="FFFFFF"/>
          </a:solidFill>
          <a:ln w="19050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AA49BD7C-8279-B40E-9C89-41DE418CE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02431"/>
            <a:ext cx="3116262" cy="67548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b="1" dirty="0"/>
              <a:t>Desempenho Acadêmico</a:t>
            </a:r>
          </a:p>
          <a:p>
            <a:pPr algn="ctr"/>
            <a:endParaRPr lang="pt-BR" sz="1600" b="1" dirty="0"/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Os primeiros passos rumo ao conhecimento são os mais importantes!</a:t>
            </a:r>
          </a:p>
          <a:p>
            <a:pPr algn="ctr"/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200" b="1" dirty="0"/>
              <a:t>Assunto:</a:t>
            </a:r>
            <a:r>
              <a:rPr lang="pt-BR" sz="1200" dirty="0"/>
              <a:t> Apresentar um panorama geral sobre o desempenho acadêmico da turma. Destacar avanços, áreas que precisam de mais atenção e sugerir maneiras de apoiar a aprendizagem em casa, como leituras e revisões.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03E8D719-B0B3-A501-E4C0-216CB84C1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-12031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9068918A-46E9-02D6-CCF8-EE666150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336884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60D156D9-D720-92F3-FD7F-EB8A6B69F919}"/>
              </a:ext>
            </a:extLst>
          </p:cNvPr>
          <p:cNvGrpSpPr/>
          <p:nvPr/>
        </p:nvGrpSpPr>
        <p:grpSpPr>
          <a:xfrm>
            <a:off x="7319169" y="389731"/>
            <a:ext cx="3080161" cy="6754813"/>
            <a:chOff x="7319169" y="389731"/>
            <a:chExt cx="3080161" cy="6754813"/>
          </a:xfrm>
        </p:grpSpPr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5F5B1A24-A281-321D-0D9E-36627EA40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9169" y="389731"/>
              <a:ext cx="3035300" cy="6754813"/>
            </a:xfrm>
            <a:prstGeom prst="rect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pt-BR" b="1" dirty="0"/>
                <a:t>Comportamento e Valores</a:t>
              </a:r>
            </a:p>
            <a:p>
              <a:endParaRPr lang="pt-BR" sz="1200" dirty="0"/>
            </a:p>
            <a:p>
              <a:pPr algn="ctr">
                <a:lnSpc>
                  <a:spcPct val="150000"/>
                </a:lnSpc>
              </a:pPr>
              <a:r>
                <a:rPr lang="pt-BR" dirty="0">
                  <a:solidFill>
                    <a:schemeClr val="accent1">
                      <a:lumMod val="75000"/>
                    </a:schemeClr>
                  </a:solidFill>
                  <a:latin typeface="Xiomara" panose="03080502040207040304" pitchFamily="66" charset="0"/>
                  <a:ea typeface="Xiomara" panose="03080502040207040304" pitchFamily="66" charset="0"/>
                </a:rPr>
                <a:t>Educar é formar valores que perduram para a vida toda.</a:t>
              </a:r>
            </a:p>
            <a:p>
              <a:endParaRPr lang="pt-BR" sz="1200" dirty="0"/>
            </a:p>
            <a:p>
              <a:endParaRPr lang="pt-BR" sz="1200" dirty="0"/>
            </a:p>
            <a:p>
              <a:pPr algn="just" defTabSz="179388"/>
              <a:r>
                <a:rPr lang="pt-BR" sz="1400" dirty="0"/>
                <a:t>	O desenvolvimento socioemocional das crianças é parte fundamental da formação escolar, indo além do conteúdo acadêmico. Na sala de aula, trabalhamos continuamente valores como respeito, empatia e colaboração, essenciais para a convivência em sociedade. Ao aprenderem a respeitar as diferenças, ajudar os colegas e colaborarem em atividades em grupo, os alunos constroem uma base sólida de habilidades emocionais que serão levadas para a vida toda. O ambiente escolar oferece diversas oportunidades para fortalecer esses valores, seja por meio de projetos colaborativos, resolução de conflitos ou diálogos abertos sobre comportamento e responsabilidade social.</a:t>
              </a:r>
            </a:p>
          </p:txBody>
        </p:sp>
        <p:pic>
          <p:nvPicPr>
            <p:cNvPr id="3" name="Imagem 2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B38AD986-B971-17C2-CB67-D838CD5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4392" y="6200620"/>
              <a:ext cx="1086083" cy="223793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FBB5B2-6BE7-96E0-28E6-357BB9D4EA86}"/>
              </a:ext>
            </a:extLst>
          </p:cNvPr>
          <p:cNvSpPr txBox="1"/>
          <p:nvPr/>
        </p:nvSpPr>
        <p:spPr>
          <a:xfrm>
            <a:off x="184944" y="306821"/>
            <a:ext cx="3116263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pPr algn="ctr"/>
            <a:r>
              <a:rPr lang="pt-BR" b="1" dirty="0"/>
              <a:t> Bem-vindos à 3ª Reunião Bimestral! </a:t>
            </a:r>
          </a:p>
          <a:p>
            <a:pPr algn="ctr"/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	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Juntos, seguimos construindo o futuro de nossas crianças.</a:t>
            </a:r>
          </a:p>
          <a:p>
            <a:endParaRPr lang="pt-BR" dirty="0"/>
          </a:p>
          <a:p>
            <a:pPr algn="just"/>
            <a:r>
              <a:rPr lang="pt-BR" sz="1600" dirty="0"/>
              <a:t>	</a:t>
            </a:r>
            <a:r>
              <a:rPr lang="pt-BR" sz="1400" dirty="0"/>
              <a:t>O acompanhamento escolar é essencial para o pleno desenvolvimento das crianças, permitindo que pais e responsáveis acompanhem de perto o progresso acadêmico e comportamental de seus filhos. A parceria entre a escola e a família é fundamental para garantir um ambiente de aprendizado saudável e motivador. O diálogo constante com os professores possibilita identificar desafios e celebrar conquistas, criando um espaço de apoio mútuo que beneficia diretamente o desempenho e o crescimento dos alunos. Juntos, podemos assegurar que cada criança alcance seu potencial máximo."</a:t>
            </a:r>
            <a:endParaRPr lang="pt-BR" sz="1600" dirty="0"/>
          </a:p>
        </p:txBody>
      </p:sp>
      <p:pic>
        <p:nvPicPr>
          <p:cNvPr id="2" name="Imagem 1" descr="Imagem gráfica de flor amarela&#10;&#10;Descrição gerada automaticamente com confiança baixa">
            <a:extLst>
              <a:ext uri="{FF2B5EF4-FFF2-40B4-BE49-F238E27FC236}">
                <a16:creationId xmlns:a16="http://schemas.microsoft.com/office/drawing/2014/main" id="{88E76690-F9FE-43A8-1842-84A654104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973" y="5456583"/>
            <a:ext cx="2331692" cy="2331692"/>
          </a:xfrm>
          <a:prstGeom prst="rect">
            <a:avLst/>
          </a:prstGeom>
        </p:spPr>
      </p:pic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id="{CB8F2BC1-2F30-D0D7-0D17-C7E595E2B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83" y="889478"/>
            <a:ext cx="1099321" cy="97787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127833-2886-BFA0-903B-18BA8E4A3EEA}"/>
              </a:ext>
            </a:extLst>
          </p:cNvPr>
          <p:cNvSpPr txBox="1"/>
          <p:nvPr/>
        </p:nvSpPr>
        <p:spPr>
          <a:xfrm>
            <a:off x="0" y="722745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54200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EC4620F-D488-3691-1422-78F406B71979}"/>
              </a:ext>
            </a:extLst>
          </p:cNvPr>
          <p:cNvSpPr/>
          <p:nvPr/>
        </p:nvSpPr>
        <p:spPr>
          <a:xfrm>
            <a:off x="3717465" y="590550"/>
            <a:ext cx="3256882" cy="65307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B067294-543D-A38A-AA07-AC9E679F369C}"/>
              </a:ext>
            </a:extLst>
          </p:cNvPr>
          <p:cNvSpPr/>
          <p:nvPr/>
        </p:nvSpPr>
        <p:spPr>
          <a:xfrm>
            <a:off x="7458075" y="590550"/>
            <a:ext cx="2981325" cy="6372225"/>
          </a:xfrm>
          <a:prstGeom prst="rect">
            <a:avLst/>
          </a:prstGeom>
          <a:blipFill>
            <a:blip r:embed="rId2">
              <a:grayscl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B80849-4BB6-522F-CD71-DEBD7E2CB7F9}"/>
              </a:ext>
            </a:extLst>
          </p:cNvPr>
          <p:cNvSpPr txBox="1"/>
          <p:nvPr/>
        </p:nvSpPr>
        <p:spPr>
          <a:xfrm>
            <a:off x="3729475" y="902696"/>
            <a:ext cx="3352800" cy="616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Encerramento e Próximos Passos</a:t>
            </a:r>
          </a:p>
          <a:p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Juntos, alcançaremos grandes conquistas!</a:t>
            </a:r>
          </a:p>
          <a:p>
            <a:pPr algn="ctr">
              <a:lnSpc>
                <a:spcPct val="150000"/>
              </a:lnSpc>
            </a:pPr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Apresentar as expectativas e próximos desafios para o restante do ano letivo. Motivar os pais a continuarem acompanhando de perto a evolução de seus filhos, reforçando a importância do apoio contínuo em casa e da comunicação com a escola.</a:t>
            </a:r>
          </a:p>
          <a:p>
            <a:pPr>
              <a:lnSpc>
                <a:spcPct val="150000"/>
              </a:lnSpc>
            </a:pPr>
            <a:r>
              <a:rPr lang="pt-BR" sz="1400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9D23168-8417-6733-A215-626E356C679D}"/>
              </a:ext>
            </a:extLst>
          </p:cNvPr>
          <p:cNvSpPr txBox="1"/>
          <p:nvPr/>
        </p:nvSpPr>
        <p:spPr>
          <a:xfrm>
            <a:off x="7668083" y="5719864"/>
            <a:ext cx="249732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Nome da escola e do professor.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034280A-2454-EF74-4105-7372DE0BDE81}"/>
              </a:ext>
            </a:extLst>
          </p:cNvPr>
          <p:cNvSpPr txBox="1"/>
          <p:nvPr/>
        </p:nvSpPr>
        <p:spPr>
          <a:xfrm>
            <a:off x="252413" y="590550"/>
            <a:ext cx="31457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Projetos Pedagógicos</a:t>
            </a:r>
          </a:p>
          <a:p>
            <a:endParaRPr lang="pt-BR" b="1" dirty="0"/>
          </a:p>
          <a:p>
            <a:pPr>
              <a:buFont typeface="Arial" panose="020B0604020202020204" pitchFamily="34" charset="0"/>
              <a:buChar char="•"/>
            </a:pPr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Aprender pode ser divertido e transformador!</a:t>
            </a:r>
          </a:p>
          <a:p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Falar sobre projetos pedagógicos desenvolvidos ao longo do bimestre, como atividades interativas, artísticas ou projetos especiais (eventos de leitura, feiras culturais, etc.), ressaltando o impacto positivo dessas iniciativas no aprendizado.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D21470-B7CA-3B32-4D3F-C41B5F970EB1}"/>
              </a:ext>
            </a:extLst>
          </p:cNvPr>
          <p:cNvSpPr txBox="1"/>
          <p:nvPr/>
        </p:nvSpPr>
        <p:spPr>
          <a:xfrm>
            <a:off x="7644600" y="2341552"/>
            <a:ext cx="2544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A participação da família faz </a:t>
            </a:r>
          </a:p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toda a diferença!</a:t>
            </a:r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36E9D83C-8882-97E2-482C-61EF1DBFC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681" y="830433"/>
            <a:ext cx="3186111" cy="1400400"/>
          </a:xfrm>
          <a:prstGeom prst="rect">
            <a:avLst/>
          </a:prstGeom>
        </p:spPr>
      </p:pic>
      <p:pic>
        <p:nvPicPr>
          <p:cNvPr id="6" name="Imagem 5" descr="Ícone&#10;&#10;Descrição gerada automaticamente com confiança baixa">
            <a:extLst>
              <a:ext uri="{FF2B5EF4-FFF2-40B4-BE49-F238E27FC236}">
                <a16:creationId xmlns:a16="http://schemas.microsoft.com/office/drawing/2014/main" id="{B6069D54-CA77-E022-3635-DBBDA3E7FB36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51" y="5394777"/>
            <a:ext cx="1215645" cy="134718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7C8A8F6-ED30-44E6-7271-57252B3726A6}"/>
              </a:ext>
            </a:extLst>
          </p:cNvPr>
          <p:cNvSpPr txBox="1"/>
          <p:nvPr/>
        </p:nvSpPr>
        <p:spPr>
          <a:xfrm>
            <a:off x="10290113" y="7175312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1</a:t>
            </a:r>
          </a:p>
        </p:txBody>
      </p:sp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007C60FA-0876-DE1B-28C5-8B626EE25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0" t="12842" r="26477" b="12516"/>
          <a:stretch/>
        </p:blipFill>
        <p:spPr>
          <a:xfrm>
            <a:off x="7566003" y="2908060"/>
            <a:ext cx="2771317" cy="274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55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0">
            <a:extLst>
              <a:ext uri="{FF2B5EF4-FFF2-40B4-BE49-F238E27FC236}">
                <a16:creationId xmlns:a16="http://schemas.microsoft.com/office/drawing/2014/main" id="{2A165BE6-C871-43B4-0AA2-749B42783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4" y="389731"/>
            <a:ext cx="3116263" cy="675481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AA49BD7C-8279-B40E-9C89-41DE418CE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02431"/>
            <a:ext cx="3116262" cy="67548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b="1" dirty="0"/>
              <a:t>Desempenho Acadêmico</a:t>
            </a:r>
          </a:p>
          <a:p>
            <a:endParaRPr lang="pt-BR" sz="1600" b="1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Os primeiros passos rumo ao conhecimento são os mais importantes!</a:t>
            </a:r>
          </a:p>
          <a:p>
            <a:pPr algn="ctr"/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200" b="1" dirty="0"/>
              <a:t>Assunto:</a:t>
            </a:r>
            <a:r>
              <a:rPr lang="pt-BR" sz="1200" dirty="0"/>
              <a:t> Apresentar um panorama geral sobre o desempenho acadêmico da turma. Destacar avanços, áreas que precisam de mais atenção e sugerir maneiras de apoiar a aprendizagem em casa, como leituras e revisões.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03E8D719-B0B3-A501-E4C0-216CB84C1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-12031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9068918A-46E9-02D6-CCF8-EE666150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336884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048D5DA-B862-1232-B2A4-84F4D22819CD}"/>
              </a:ext>
            </a:extLst>
          </p:cNvPr>
          <p:cNvGrpSpPr/>
          <p:nvPr/>
        </p:nvGrpSpPr>
        <p:grpSpPr>
          <a:xfrm>
            <a:off x="7319169" y="389731"/>
            <a:ext cx="3080161" cy="6754813"/>
            <a:chOff x="7319169" y="389731"/>
            <a:chExt cx="3080161" cy="6754813"/>
          </a:xfrm>
        </p:grpSpPr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5F5B1A24-A281-321D-0D9E-36627EA40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9169" y="389731"/>
              <a:ext cx="3035300" cy="67548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pt-BR" b="1" dirty="0"/>
                <a:t>Comportamento e Valores</a:t>
              </a:r>
            </a:p>
            <a:p>
              <a:endParaRPr lang="pt-BR" sz="1200" dirty="0"/>
            </a:p>
            <a:p>
              <a:pPr algn="ctr">
                <a:lnSpc>
                  <a:spcPct val="150000"/>
                </a:lnSpc>
              </a:pPr>
              <a:r>
                <a:rPr lang="pt-BR" dirty="0">
                  <a:latin typeface="Xiomara" panose="03080502040207040304" pitchFamily="66" charset="0"/>
                  <a:ea typeface="Xiomara" panose="03080502040207040304" pitchFamily="66" charset="0"/>
                </a:rPr>
                <a:t>Educar é formar valores que perduram para a vida toda.</a:t>
              </a:r>
            </a:p>
            <a:p>
              <a:endParaRPr lang="pt-BR" sz="1200" dirty="0"/>
            </a:p>
            <a:p>
              <a:endParaRPr lang="pt-BR" sz="1200" dirty="0"/>
            </a:p>
            <a:p>
              <a:pPr algn="just" defTabSz="179388"/>
              <a:r>
                <a:rPr lang="pt-BR" sz="1400" dirty="0"/>
                <a:t>	O desenvolvimento socioemocional das crianças é parte fundamental da formação escolar, indo além do conteúdo acadêmico. Na sala de aula, trabalhamos continuamente valores como respeito, empatia e colaboração, essenciais para a convivência em sociedade. Ao aprenderem a respeitar as diferenças, ajudar os colegas e colaborarem em atividades em grupo, os alunos constroem uma base sólida de habilidades emocionais que serão levadas para a vida toda. O ambiente escolar oferece diversas oportunidades para fortalecer esses valores, seja por meio de projetos colaborativos, resolução de conflitos ou diálogos abertos sobre comportamento e responsabilidade social.</a:t>
              </a:r>
            </a:p>
          </p:txBody>
        </p:sp>
        <p:pic>
          <p:nvPicPr>
            <p:cNvPr id="3" name="Imagem 2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B38AD986-B971-17C2-CB67-D838CD5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4392" y="6200620"/>
              <a:ext cx="1086083" cy="223793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FBB5B2-6BE7-96E0-28E6-357BB9D4EA86}"/>
              </a:ext>
            </a:extLst>
          </p:cNvPr>
          <p:cNvSpPr txBox="1"/>
          <p:nvPr/>
        </p:nvSpPr>
        <p:spPr>
          <a:xfrm>
            <a:off x="184944" y="306821"/>
            <a:ext cx="3116263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pPr algn="ctr"/>
            <a:r>
              <a:rPr lang="pt-BR" b="1" dirty="0"/>
              <a:t> Bem-vindos à 3ª Reunião Bimestral! </a:t>
            </a:r>
          </a:p>
          <a:p>
            <a:pPr algn="ctr"/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	Juntos, seguimos construindo o futuro de nossas crianças.</a:t>
            </a:r>
          </a:p>
          <a:p>
            <a:endParaRPr lang="pt-BR" dirty="0"/>
          </a:p>
          <a:p>
            <a:pPr algn="just"/>
            <a:r>
              <a:rPr lang="pt-BR" sz="1600" dirty="0"/>
              <a:t>	</a:t>
            </a:r>
            <a:r>
              <a:rPr lang="pt-BR" sz="1400" dirty="0"/>
              <a:t>O acompanhamento escolar é essencial para o pleno desenvolvimento das crianças, permitindo que pais e responsáveis acompanhem de perto o progresso acadêmico e comportamental de seus filhos. A parceria entre a escola e a família é fundamental para garantir um ambiente de aprendizado saudável e motivador. O diálogo constante com os professores possibilita identificar desafios e celebrar conquistas, criando um espaço de apoio mútuo que beneficia diretamente o desempenho e o crescimento dos alunos. Juntos, podemos assegurar que cada criança alcance seu potencial máximo."</a:t>
            </a:r>
            <a:endParaRPr lang="pt-BR" sz="1600" dirty="0"/>
          </a:p>
        </p:txBody>
      </p:sp>
      <p:pic>
        <p:nvPicPr>
          <p:cNvPr id="2" name="Imagem 1" descr="Imagem gráfica de flor amarela&#10;&#10;Descrição gerada automaticamente com confiança baixa">
            <a:extLst>
              <a:ext uri="{FF2B5EF4-FFF2-40B4-BE49-F238E27FC236}">
                <a16:creationId xmlns:a16="http://schemas.microsoft.com/office/drawing/2014/main" id="{527F20C2-C265-771B-D088-90D49B72B6E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973" y="5456583"/>
            <a:ext cx="2331692" cy="2331692"/>
          </a:xfrm>
          <a:prstGeom prst="rect">
            <a:avLst/>
          </a:prstGeom>
        </p:spPr>
      </p:pic>
      <p:pic>
        <p:nvPicPr>
          <p:cNvPr id="7" name="Imagem 6" descr="Forma, Seta&#10;&#10;Descrição gerada automaticamente">
            <a:extLst>
              <a:ext uri="{FF2B5EF4-FFF2-40B4-BE49-F238E27FC236}">
                <a16:creationId xmlns:a16="http://schemas.microsoft.com/office/drawing/2014/main" id="{C58C02A0-66D9-E3DB-517F-D89535449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10" y="1051156"/>
            <a:ext cx="968073" cy="76380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6887249-AA5A-741F-7B59-BB7954CC4FF6}"/>
              </a:ext>
            </a:extLst>
          </p:cNvPr>
          <p:cNvSpPr txBox="1"/>
          <p:nvPr/>
        </p:nvSpPr>
        <p:spPr>
          <a:xfrm>
            <a:off x="0" y="722745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6643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EC4620F-D488-3691-1422-78F406B71979}"/>
              </a:ext>
            </a:extLst>
          </p:cNvPr>
          <p:cNvSpPr/>
          <p:nvPr/>
        </p:nvSpPr>
        <p:spPr>
          <a:xfrm>
            <a:off x="3717465" y="590550"/>
            <a:ext cx="3256882" cy="65307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B067294-543D-A38A-AA07-AC9E679F369C}"/>
              </a:ext>
            </a:extLst>
          </p:cNvPr>
          <p:cNvSpPr/>
          <p:nvPr/>
        </p:nvSpPr>
        <p:spPr>
          <a:xfrm>
            <a:off x="7458075" y="590550"/>
            <a:ext cx="2981325" cy="6372225"/>
          </a:xfrm>
          <a:prstGeom prst="rect">
            <a:avLst/>
          </a:prstGeom>
          <a:blipFill>
            <a:blip r:embed="rId2">
              <a:grayscl/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B80849-4BB6-522F-CD71-DEBD7E2CB7F9}"/>
              </a:ext>
            </a:extLst>
          </p:cNvPr>
          <p:cNvSpPr txBox="1"/>
          <p:nvPr/>
        </p:nvSpPr>
        <p:spPr>
          <a:xfrm>
            <a:off x="3729475" y="902696"/>
            <a:ext cx="3352800" cy="616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Encerramento e Próximos Passos</a:t>
            </a:r>
          </a:p>
          <a:p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Juntos, alcançaremos grandes conquistas!</a:t>
            </a:r>
          </a:p>
          <a:p>
            <a:pPr algn="ctr">
              <a:lnSpc>
                <a:spcPct val="150000"/>
              </a:lnSpc>
            </a:pPr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Apresentar as expectativas e próximos desafios para o restante do ano letivo. Motivar os pais a continuarem acompanhando de perto a evolução de seus filhos, reforçando a importância do apoio contínuo em casa e da comunicação com a escola.</a:t>
            </a:r>
          </a:p>
          <a:p>
            <a:pPr>
              <a:lnSpc>
                <a:spcPct val="150000"/>
              </a:lnSpc>
            </a:pPr>
            <a:r>
              <a:rPr lang="pt-BR" sz="1400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9D23168-8417-6733-A215-626E356C679D}"/>
              </a:ext>
            </a:extLst>
          </p:cNvPr>
          <p:cNvSpPr txBox="1"/>
          <p:nvPr/>
        </p:nvSpPr>
        <p:spPr>
          <a:xfrm>
            <a:off x="7668083" y="5719864"/>
            <a:ext cx="249732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Nome da escola e do professor.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034280A-2454-EF74-4105-7372DE0BDE81}"/>
              </a:ext>
            </a:extLst>
          </p:cNvPr>
          <p:cNvSpPr txBox="1"/>
          <p:nvPr/>
        </p:nvSpPr>
        <p:spPr>
          <a:xfrm>
            <a:off x="252413" y="590550"/>
            <a:ext cx="31457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Projetos Pedagógicos</a:t>
            </a:r>
          </a:p>
          <a:p>
            <a:endParaRPr lang="pt-BR" b="1" dirty="0"/>
          </a:p>
          <a:p>
            <a:pPr>
              <a:buFont typeface="Arial" panose="020B0604020202020204" pitchFamily="34" charset="0"/>
              <a:buChar char="•"/>
            </a:pPr>
            <a:endParaRPr lang="pt-BR" b="1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Aprender pode ser divertido e transformador!</a:t>
            </a:r>
          </a:p>
          <a:p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400" b="1" dirty="0"/>
              <a:t>Assunto:</a:t>
            </a:r>
            <a:r>
              <a:rPr lang="pt-BR" sz="1400" dirty="0"/>
              <a:t> Falar sobre projetos pedagógicos desenvolvidos ao longo do bimestre, como atividades interativas, artísticas ou projetos especiais (eventos de leitura, feiras culturais, etc.), ressaltando o impacto positivo dessas iniciativas no aprendizado.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D21470-B7CA-3B32-4D3F-C41B5F970EB1}"/>
              </a:ext>
            </a:extLst>
          </p:cNvPr>
          <p:cNvSpPr txBox="1"/>
          <p:nvPr/>
        </p:nvSpPr>
        <p:spPr>
          <a:xfrm>
            <a:off x="7644600" y="2341552"/>
            <a:ext cx="2544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A participação da família faz </a:t>
            </a:r>
          </a:p>
          <a:p>
            <a:pPr algn="ctr"/>
            <a:r>
              <a:rPr lang="pt-BR" sz="1400" dirty="0">
                <a:latin typeface="Xiomara" panose="03080502040207040304" pitchFamily="66" charset="0"/>
                <a:ea typeface="Xiomara" panose="03080502040207040304" pitchFamily="66" charset="0"/>
              </a:rPr>
              <a:t>toda a diferença!</a:t>
            </a:r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36E9D83C-8882-97E2-482C-61EF1DBFC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681" y="830433"/>
            <a:ext cx="3186111" cy="1400400"/>
          </a:xfrm>
          <a:prstGeom prst="rect">
            <a:avLst/>
          </a:prstGeom>
        </p:spPr>
      </p:pic>
      <p:pic>
        <p:nvPicPr>
          <p:cNvPr id="7" name="Imagem 6" descr="Ícone&#10;&#10;Descrição gerada automaticamente com confiança baixa">
            <a:extLst>
              <a:ext uri="{FF2B5EF4-FFF2-40B4-BE49-F238E27FC236}">
                <a16:creationId xmlns:a16="http://schemas.microsoft.com/office/drawing/2014/main" id="{C5230625-E7C3-F640-C6A8-676481AE036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51" y="5394777"/>
            <a:ext cx="1215645" cy="134718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87A5BD2-6359-FE3F-3DD6-FD15204EBC87}"/>
              </a:ext>
            </a:extLst>
          </p:cNvPr>
          <p:cNvSpPr txBox="1"/>
          <p:nvPr/>
        </p:nvSpPr>
        <p:spPr>
          <a:xfrm>
            <a:off x="10290113" y="7175312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1</a:t>
            </a:r>
          </a:p>
        </p:txBody>
      </p:sp>
      <p:pic>
        <p:nvPicPr>
          <p:cNvPr id="14" name="Imagem 13" descr="Círculo&#10;&#10;Descrição gerada automaticamente">
            <a:extLst>
              <a:ext uri="{FF2B5EF4-FFF2-40B4-BE49-F238E27FC236}">
                <a16:creationId xmlns:a16="http://schemas.microsoft.com/office/drawing/2014/main" id="{C54DBA88-9FE6-062A-4112-544D1899F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3" t="13176" r="21312" b="12937"/>
          <a:stretch/>
        </p:blipFill>
        <p:spPr>
          <a:xfrm>
            <a:off x="7566003" y="2864772"/>
            <a:ext cx="2981325" cy="271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7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0">
            <a:extLst>
              <a:ext uri="{FF2B5EF4-FFF2-40B4-BE49-F238E27FC236}">
                <a16:creationId xmlns:a16="http://schemas.microsoft.com/office/drawing/2014/main" id="{2A165BE6-C871-43B4-0AA2-749B42783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4" y="389731"/>
            <a:ext cx="3116263" cy="675481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200" dirty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AA49BD7C-8279-B40E-9C89-41DE418CE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02431"/>
            <a:ext cx="3116262" cy="67548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b="1" dirty="0"/>
              <a:t>Desempenho Acadêmico</a:t>
            </a:r>
          </a:p>
          <a:p>
            <a:endParaRPr lang="pt-BR" sz="1600" b="1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Os primeiros passos rumo ao conhecimento são os mais importantes!</a:t>
            </a:r>
          </a:p>
          <a:p>
            <a:pPr algn="ctr"/>
            <a:endParaRPr lang="pt-BR" dirty="0">
              <a:latin typeface="Xiomara" panose="03080502040207040304" pitchFamily="66" charset="0"/>
              <a:ea typeface="Xiomara" panose="030805020402070403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200" b="1" dirty="0"/>
              <a:t>Assunto:</a:t>
            </a:r>
            <a:r>
              <a:rPr lang="pt-BR" sz="1200" dirty="0"/>
              <a:t> Apresentar um panorama geral sobre o desempenho acadêmico da turma. Destacar avanços, áreas que precisam de mais atenção e sugerir maneiras de apoiar a aprendizagem em casa, como leituras e revisões.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03E8D719-B0B3-A501-E4C0-216CB84C1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-12031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9068918A-46E9-02D6-CCF8-EE666150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91813" y="336884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3C45BC2E-D4C3-0638-6E8A-8891A61E2F96}"/>
              </a:ext>
            </a:extLst>
          </p:cNvPr>
          <p:cNvGrpSpPr/>
          <p:nvPr/>
        </p:nvGrpSpPr>
        <p:grpSpPr>
          <a:xfrm>
            <a:off x="7319169" y="389731"/>
            <a:ext cx="3080161" cy="6754813"/>
            <a:chOff x="7319169" y="389731"/>
            <a:chExt cx="3080161" cy="6754813"/>
          </a:xfrm>
        </p:grpSpPr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5F5B1A24-A281-321D-0D9E-36627EA40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9169" y="389731"/>
              <a:ext cx="3035300" cy="67548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pt-BR" b="1" dirty="0"/>
                <a:t>Comportamento e Valores</a:t>
              </a:r>
            </a:p>
            <a:p>
              <a:endParaRPr lang="pt-BR" sz="1200" dirty="0"/>
            </a:p>
            <a:p>
              <a:pPr algn="ctr">
                <a:lnSpc>
                  <a:spcPct val="150000"/>
                </a:lnSpc>
              </a:pPr>
              <a:r>
                <a:rPr lang="pt-BR" dirty="0">
                  <a:latin typeface="Xiomara" panose="03080502040207040304" pitchFamily="66" charset="0"/>
                  <a:ea typeface="Xiomara" panose="03080502040207040304" pitchFamily="66" charset="0"/>
                </a:rPr>
                <a:t>Educar é formar valores que perduram para a vida toda.</a:t>
              </a:r>
            </a:p>
            <a:p>
              <a:endParaRPr lang="pt-BR" sz="1200" dirty="0"/>
            </a:p>
            <a:p>
              <a:endParaRPr lang="pt-BR" sz="1200" dirty="0"/>
            </a:p>
            <a:p>
              <a:pPr algn="just" defTabSz="179388"/>
              <a:r>
                <a:rPr lang="pt-BR" sz="1400" dirty="0"/>
                <a:t>	O desenvolvimento socioemocional das crianças é parte fundamental da formação escolar, indo além do conteúdo acadêmico. Na sala de aula, trabalhamos continuamente valores como respeito, empatia e colaboração, essenciais para a convivência em sociedade. Ao aprenderem a respeitar as diferenças, ajudar os colegas e colaborarem em atividades em grupo, os alunos constroem uma base sólida de habilidades emocionais que serão levadas para a vida toda. O ambiente escolar oferece diversas oportunidades para fortalecer esses valores, seja por meio de projetos colaborativos, resolução de conflitos ou diálogos abertos sobre comportamento e responsabilidade social.</a:t>
              </a:r>
            </a:p>
          </p:txBody>
        </p:sp>
        <p:pic>
          <p:nvPicPr>
            <p:cNvPr id="3" name="Imagem 2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B38AD986-B971-17C2-CB67-D838CD5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4392" y="6200620"/>
              <a:ext cx="1086083" cy="223793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FBB5B2-6BE7-96E0-28E6-357BB9D4EA86}"/>
              </a:ext>
            </a:extLst>
          </p:cNvPr>
          <p:cNvSpPr txBox="1"/>
          <p:nvPr/>
        </p:nvSpPr>
        <p:spPr>
          <a:xfrm>
            <a:off x="184944" y="306821"/>
            <a:ext cx="3116263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pPr algn="ctr"/>
            <a:r>
              <a:rPr lang="pt-BR" b="1" dirty="0"/>
              <a:t> Bem-vindos à 3ª Reunião Bimestral! </a:t>
            </a:r>
          </a:p>
          <a:p>
            <a:pPr algn="ctr"/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>
                <a:latin typeface="Xiomara" panose="03080502040207040304" pitchFamily="66" charset="0"/>
                <a:ea typeface="Xiomara" panose="03080502040207040304" pitchFamily="66" charset="0"/>
              </a:rPr>
              <a:t>	Juntos, seguimos construindo o futuro de nossas crianças.</a:t>
            </a:r>
          </a:p>
          <a:p>
            <a:endParaRPr lang="pt-BR" dirty="0"/>
          </a:p>
          <a:p>
            <a:pPr algn="just"/>
            <a:r>
              <a:rPr lang="pt-BR" sz="1600" dirty="0"/>
              <a:t>	</a:t>
            </a:r>
            <a:r>
              <a:rPr lang="pt-BR" sz="1400" dirty="0"/>
              <a:t>O acompanhamento escolar é essencial para o pleno desenvolvimento das crianças, permitindo que pais e responsáveis acompanhem de perto o progresso acadêmico e comportamental de seus filhos. A parceria entre a escola e a família é fundamental para garantir um ambiente de aprendizado saudável e motivador. O diálogo constante com os professores possibilita identificar desafios e celebrar conquistas, criando um espaço de apoio mútuo que beneficia diretamente o desempenho e o crescimento dos alunos. Juntos, podemos assegurar que cada criança alcance seu potencial máximo."</a:t>
            </a:r>
            <a:endParaRPr lang="pt-BR" sz="1600" dirty="0"/>
          </a:p>
        </p:txBody>
      </p:sp>
      <p:pic>
        <p:nvPicPr>
          <p:cNvPr id="2" name="Imagem 1" descr="Imagem gráfica de flor amarela&#10;&#10;Descrição gerada automaticamente com confiança baixa">
            <a:extLst>
              <a:ext uri="{FF2B5EF4-FFF2-40B4-BE49-F238E27FC236}">
                <a16:creationId xmlns:a16="http://schemas.microsoft.com/office/drawing/2014/main" id="{D8735E93-1EA7-9A78-DCD4-0275693F7BC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973" y="5456583"/>
            <a:ext cx="2331692" cy="2331692"/>
          </a:xfrm>
          <a:prstGeom prst="rect">
            <a:avLst/>
          </a:prstGeom>
        </p:spPr>
      </p:pic>
      <p:pic>
        <p:nvPicPr>
          <p:cNvPr id="5" name="Imagem 4" descr="Forma, Seta&#10;&#10;Descrição gerada automaticamente">
            <a:extLst>
              <a:ext uri="{FF2B5EF4-FFF2-40B4-BE49-F238E27FC236}">
                <a16:creationId xmlns:a16="http://schemas.microsoft.com/office/drawing/2014/main" id="{26C4F395-D877-F68A-F277-855684542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10" y="1051156"/>
            <a:ext cx="968073" cy="76380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FC33DF-B68C-8A3E-E27E-4EB45F5165BC}"/>
              </a:ext>
            </a:extLst>
          </p:cNvPr>
          <p:cNvSpPr txBox="1"/>
          <p:nvPr/>
        </p:nvSpPr>
        <p:spPr>
          <a:xfrm>
            <a:off x="0" y="722745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695278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4369</TotalTime>
  <Words>1687</Words>
  <Application>Microsoft Office PowerPoint</Application>
  <PresentationFormat>Personalizar</PresentationFormat>
  <Paragraphs>203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Google Sans</vt:lpstr>
      <vt:lpstr>Helvetica</vt:lpstr>
      <vt:lpstr>Xiomara</vt:lpstr>
      <vt:lpstr>Tema do Office</vt:lpstr>
      <vt:lpstr>Apresentação do PowerPoint</vt:lpstr>
      <vt:lpstr>Apresentação do PowerPoint</vt:lpstr>
      <vt:lpstr>Para escrever no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2ª Reunião de Pais e Mestres</dc:title>
  <dc:subject>Folder 2ª Reunião de Pais e Mestres</dc:subject>
  <dc:creator>SOSprofessoratividades.com</dc:creator>
  <cp:keywords>Sosprofessoratividades</cp:keywords>
  <cp:lastModifiedBy>Heroyno José Coelho Pita</cp:lastModifiedBy>
  <cp:revision>6</cp:revision>
  <cp:lastPrinted>2024-09-29T19:44:12Z</cp:lastPrinted>
  <dcterms:created xsi:type="dcterms:W3CDTF">2022-12-09T01:51:16Z</dcterms:created>
  <dcterms:modified xsi:type="dcterms:W3CDTF">2024-09-29T20:09:40Z</dcterms:modified>
</cp:coreProperties>
</file>